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sldIdLst>
    <p:sldId id="257" r:id="rId2"/>
    <p:sldId id="258" r:id="rId3"/>
    <p:sldId id="259" r:id="rId4"/>
    <p:sldId id="308" r:id="rId5"/>
    <p:sldId id="287" r:id="rId6"/>
    <p:sldId id="309" r:id="rId7"/>
    <p:sldId id="260" r:id="rId8"/>
    <p:sldId id="286" r:id="rId9"/>
    <p:sldId id="288" r:id="rId10"/>
    <p:sldId id="289" r:id="rId11"/>
    <p:sldId id="290" r:id="rId12"/>
    <p:sldId id="291" r:id="rId13"/>
    <p:sldId id="304" r:id="rId14"/>
    <p:sldId id="292" r:id="rId15"/>
    <p:sldId id="298" r:id="rId16"/>
    <p:sldId id="299" r:id="rId17"/>
    <p:sldId id="300" r:id="rId18"/>
    <p:sldId id="294" r:id="rId19"/>
    <p:sldId id="295" r:id="rId20"/>
    <p:sldId id="296" r:id="rId21"/>
    <p:sldId id="297" r:id="rId22"/>
    <p:sldId id="303" r:id="rId23"/>
    <p:sldId id="293" r:id="rId24"/>
    <p:sldId id="279" r:id="rId25"/>
    <p:sldId id="30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기백" initials="김기" lastIdx="1" clrIdx="0">
    <p:extLst>
      <p:ext uri="{19B8F6BF-5375-455C-9EA6-DF929625EA0E}">
        <p15:presenceInfo xmlns:p15="http://schemas.microsoft.com/office/powerpoint/2012/main" userId="S::fk0214@koreatech.ac.kr::cc8ecedc-67f0-450c-8138-c9cb41ab69e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BD9E1A-EE92-5DDA-5FE0-8468B766D265}" v="135" dt="2019-11-07T15:18:29.203"/>
    <p1510:client id="{46D5795F-A262-2C34-8E1E-169E49FBC6A4}" v="187" dt="2019-11-11T18:36:09.615"/>
    <p1510:client id="{5CFD2EC8-60E9-43B1-821D-9BA616D9C06F}" v="980" dt="2019-11-07T14:57:35.548"/>
    <p1510:client id="{61117CC0-D4F2-166F-3EE9-51045B03D419}" v="79" dt="2019-11-11T15:42:29.780"/>
    <p1510:client id="{6CA050FC-0778-DB36-7E39-43C9C01EFE1D}" v="1418" dt="2019-11-07T12:28:56.469"/>
    <p1510:client id="{6E684644-6E15-9BD7-9123-08753E551E03}" v="14" dt="2019-11-11T18:34:37.232"/>
    <p1510:client id="{75FC7D0D-FD8D-C4F3-DC9D-9DF5DC4673D4}" v="174" dt="2019-11-07T14:12:13.708"/>
    <p1510:client id="{7C48AED1-FA34-F77F-CCC0-CF27658BE048}" v="4" dt="2019-11-08T10:52:46.508"/>
    <p1510:client id="{AC3A74B3-F05D-613B-4A6F-F1B2605FEC0E}" v="1" dt="2019-11-11T18:30:01.821"/>
    <p1510:client id="{B4B0533F-6549-F7FB-9C38-61092619FF8B}" v="1040" dt="2019-11-07T12:33:17.565"/>
    <p1510:client id="{F0BF550C-29E8-5CDD-4671-3108927B2215}" v="38" dt="2019-11-07T15:40:59.909"/>
    <p1510:client id="{F4BBBEE3-1DA4-3F01-6E68-601C958B5211}" v="215" dt="2019-11-07T12:33:23.111"/>
    <p1510:client id="{F8753F13-FCDC-45DC-89AD-FBEADC8892A2}" v="2144" dt="2019-11-07T13:07:28.6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4660"/>
  </p:normalViewPr>
  <p:slideViewPr>
    <p:cSldViewPr snapToGrid="0">
      <p:cViewPr varScale="1">
        <p:scale>
          <a:sx n="83" d="100"/>
          <a:sy n="83" d="100"/>
        </p:scale>
        <p:origin x="57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용환" userId="S::jyh951217@koreatech.ac.kr::9ee41d68-1c29-410a-a792-2d1ced619923" providerId="AD" clId="Web-{AC3A74B3-F05D-613B-4A6F-F1B2605FEC0E}"/>
    <pc:docChg chg="sldOrd">
      <pc:chgData name="정용환" userId="S::jyh951217@koreatech.ac.kr::9ee41d68-1c29-410a-a792-2d1ced619923" providerId="AD" clId="Web-{AC3A74B3-F05D-613B-4A6F-F1B2605FEC0E}" dt="2019-11-11T18:30:01.821" v="0"/>
      <pc:docMkLst>
        <pc:docMk/>
      </pc:docMkLst>
      <pc:sldChg chg="ord">
        <pc:chgData name="정용환" userId="S::jyh951217@koreatech.ac.kr::9ee41d68-1c29-410a-a792-2d1ced619923" providerId="AD" clId="Web-{AC3A74B3-F05D-613B-4A6F-F1B2605FEC0E}" dt="2019-11-11T18:30:01.821" v="0"/>
        <pc:sldMkLst>
          <pc:docMk/>
          <pc:sldMk cId="3855304279" sldId="279"/>
        </pc:sldMkLst>
      </pc:sldChg>
    </pc:docChg>
  </pc:docChgLst>
  <pc:docChgLst>
    <pc:chgData name="정용환" userId="S::jyh951217@koreatech.ac.kr::9ee41d68-1c29-410a-a792-2d1ced619923" providerId="AD" clId="Web-{7C48AED1-FA34-F77F-CCC0-CF27658BE048}"/>
    <pc:docChg chg="modSld">
      <pc:chgData name="정용환" userId="S::jyh951217@koreatech.ac.kr::9ee41d68-1c29-410a-a792-2d1ced619923" providerId="AD" clId="Web-{7C48AED1-FA34-F77F-CCC0-CF27658BE048}" dt="2019-11-08T10:52:46.508" v="3" actId="1076"/>
      <pc:docMkLst>
        <pc:docMk/>
      </pc:docMkLst>
      <pc:sldChg chg="modSp">
        <pc:chgData name="정용환" userId="S::jyh951217@koreatech.ac.kr::9ee41d68-1c29-410a-a792-2d1ced619923" providerId="AD" clId="Web-{7C48AED1-FA34-F77F-CCC0-CF27658BE048}" dt="2019-11-08T10:52:46.508" v="3" actId="1076"/>
        <pc:sldMkLst>
          <pc:docMk/>
          <pc:sldMk cId="3855304279" sldId="279"/>
        </pc:sldMkLst>
        <pc:picChg chg="mod">
          <ac:chgData name="정용환" userId="S::jyh951217@koreatech.ac.kr::9ee41d68-1c29-410a-a792-2d1ced619923" providerId="AD" clId="Web-{7C48AED1-FA34-F77F-CCC0-CF27658BE048}" dt="2019-11-08T10:52:46.508" v="3" actId="1076"/>
          <ac:picMkLst>
            <pc:docMk/>
            <pc:sldMk cId="3855304279" sldId="279"/>
            <ac:picMk id="8" creationId="{00000000-0000-0000-0000-000000000000}"/>
          </ac:picMkLst>
        </pc:picChg>
      </pc:sldChg>
    </pc:docChg>
  </pc:docChgLst>
  <pc:docChgLst>
    <pc:chgData name="정용환" userId="S::jyh951217@koreatech.ac.kr::9ee41d68-1c29-410a-a792-2d1ced619923" providerId="AD" clId="Web-{F0BF550C-29E8-5CDD-4671-3108927B2215}"/>
    <pc:docChg chg="modSld">
      <pc:chgData name="정용환" userId="S::jyh951217@koreatech.ac.kr::9ee41d68-1c29-410a-a792-2d1ced619923" providerId="AD" clId="Web-{F0BF550C-29E8-5CDD-4671-3108927B2215}" dt="2019-11-07T15:40:59.909" v="37"/>
      <pc:docMkLst>
        <pc:docMk/>
      </pc:docMkLst>
      <pc:sldChg chg="modSp">
        <pc:chgData name="정용환" userId="S::jyh951217@koreatech.ac.kr::9ee41d68-1c29-410a-a792-2d1ced619923" providerId="AD" clId="Web-{F0BF550C-29E8-5CDD-4671-3108927B2215}" dt="2019-11-07T15:40:22.081" v="17"/>
        <pc:sldMkLst>
          <pc:docMk/>
          <pc:sldMk cId="564147318" sldId="271"/>
        </pc:sldMkLst>
        <pc:graphicFrameChg chg="mod modGraphic">
          <ac:chgData name="정용환" userId="S::jyh951217@koreatech.ac.kr::9ee41d68-1c29-410a-a792-2d1ced619923" providerId="AD" clId="Web-{F0BF550C-29E8-5CDD-4671-3108927B2215}" dt="2019-11-07T15:40:22.081" v="17"/>
          <ac:graphicFrameMkLst>
            <pc:docMk/>
            <pc:sldMk cId="564147318" sldId="271"/>
            <ac:graphicFrameMk id="27" creationId="{47FA5020-83E6-4641-B16C-DC0219F98E54}"/>
          </ac:graphicFrameMkLst>
        </pc:graphicFrameChg>
      </pc:sldChg>
      <pc:sldChg chg="modSp">
        <pc:chgData name="정용환" userId="S::jyh951217@koreatech.ac.kr::9ee41d68-1c29-410a-a792-2d1ced619923" providerId="AD" clId="Web-{F0BF550C-29E8-5CDD-4671-3108927B2215}" dt="2019-11-07T15:40:59.909" v="37"/>
        <pc:sldMkLst>
          <pc:docMk/>
          <pc:sldMk cId="4038338961" sldId="273"/>
        </pc:sldMkLst>
        <pc:graphicFrameChg chg="mod modGraphic">
          <ac:chgData name="정용환" userId="S::jyh951217@koreatech.ac.kr::9ee41d68-1c29-410a-a792-2d1ced619923" providerId="AD" clId="Web-{F0BF550C-29E8-5CDD-4671-3108927B2215}" dt="2019-11-07T15:40:59.909" v="37"/>
          <ac:graphicFrameMkLst>
            <pc:docMk/>
            <pc:sldMk cId="4038338961" sldId="273"/>
            <ac:graphicFrameMk id="287" creationId="{00000000-0000-0000-0000-000000000000}"/>
          </ac:graphicFrameMkLst>
        </pc:graphicFrameChg>
      </pc:sldChg>
    </pc:docChg>
  </pc:docChgLst>
  <pc:docChgLst>
    <pc:chgData name="김기백" userId="S::fk0214@koreatech.ac.kr::cc8ecedc-67f0-450c-8138-c9cb41ab69e6" providerId="AD" clId="Web-{61117CC0-D4F2-166F-3EE9-51045B03D419}"/>
    <pc:docChg chg="modSld">
      <pc:chgData name="김기백" userId="S::fk0214@koreatech.ac.kr::cc8ecedc-67f0-450c-8138-c9cb41ab69e6" providerId="AD" clId="Web-{61117CC0-D4F2-166F-3EE9-51045B03D419}" dt="2019-11-11T15:42:29.780" v="78" actId="20577"/>
      <pc:docMkLst>
        <pc:docMk/>
      </pc:docMkLst>
      <pc:sldChg chg="modSp">
        <pc:chgData name="김기백" userId="S::fk0214@koreatech.ac.kr::cc8ecedc-67f0-450c-8138-c9cb41ab69e6" providerId="AD" clId="Web-{61117CC0-D4F2-166F-3EE9-51045B03D419}" dt="2019-11-11T15:42:29.780" v="78" actId="20577"/>
        <pc:sldMkLst>
          <pc:docMk/>
          <pc:sldMk cId="3054887494" sldId="263"/>
        </pc:sldMkLst>
        <pc:spChg chg="mod">
          <ac:chgData name="김기백" userId="S::fk0214@koreatech.ac.kr::cc8ecedc-67f0-450c-8138-c9cb41ab69e6" providerId="AD" clId="Web-{61117CC0-D4F2-166F-3EE9-51045B03D419}" dt="2019-11-11T15:42:29.780" v="78" actId="20577"/>
          <ac:spMkLst>
            <pc:docMk/>
            <pc:sldMk cId="3054887494" sldId="263"/>
            <ac:spMk id="250" creationId="{00000000-0000-0000-0000-000000000000}"/>
          </ac:spMkLst>
        </pc:spChg>
      </pc:sldChg>
    </pc:docChg>
  </pc:docChgLst>
  <pc:docChgLst>
    <pc:chgData name="정용환" userId="S::jyh951217@koreatech.ac.kr::9ee41d68-1c29-410a-a792-2d1ced619923" providerId="AD" clId="Web-{6E684644-6E15-9BD7-9123-08753E551E03}"/>
    <pc:docChg chg="addSld delSld modSld">
      <pc:chgData name="정용환" userId="S::jyh951217@koreatech.ac.kr::9ee41d68-1c29-410a-a792-2d1ced619923" providerId="AD" clId="Web-{6E684644-6E15-9BD7-9123-08753E551E03}" dt="2019-11-11T18:34:37.232" v="13"/>
      <pc:docMkLst>
        <pc:docMk/>
      </pc:docMkLst>
      <pc:sldChg chg="modSp">
        <pc:chgData name="정용환" userId="S::jyh951217@koreatech.ac.kr::9ee41d68-1c29-410a-a792-2d1ced619923" providerId="AD" clId="Web-{6E684644-6E15-9BD7-9123-08753E551E03}" dt="2019-11-11T18:32:50.809" v="9" actId="1076"/>
        <pc:sldMkLst>
          <pc:docMk/>
          <pc:sldMk cId="1822902111" sldId="287"/>
        </pc:sldMkLst>
        <pc:spChg chg="mod">
          <ac:chgData name="정용환" userId="S::jyh951217@koreatech.ac.kr::9ee41d68-1c29-410a-a792-2d1ced619923" providerId="AD" clId="Web-{6E684644-6E15-9BD7-9123-08753E551E03}" dt="2019-11-11T18:32:48.575" v="1" actId="1076"/>
          <ac:spMkLst>
            <pc:docMk/>
            <pc:sldMk cId="1822902111" sldId="287"/>
            <ac:spMk id="3" creationId="{00000000-0000-0000-0000-000000000000}"/>
          </ac:spMkLst>
        </pc:spChg>
        <pc:spChg chg="mod">
          <ac:chgData name="정용환" userId="S::jyh951217@koreatech.ac.kr::9ee41d68-1c29-410a-a792-2d1ced619923" providerId="AD" clId="Web-{6E684644-6E15-9BD7-9123-08753E551E03}" dt="2019-11-11T18:32:48.590" v="2" actId="1076"/>
          <ac:spMkLst>
            <pc:docMk/>
            <pc:sldMk cId="1822902111" sldId="287"/>
            <ac:spMk id="11" creationId="{00000000-0000-0000-0000-000000000000}"/>
          </ac:spMkLst>
        </pc:spChg>
        <pc:spChg chg="mod">
          <ac:chgData name="정용환" userId="S::jyh951217@koreatech.ac.kr::9ee41d68-1c29-410a-a792-2d1ced619923" providerId="AD" clId="Web-{6E684644-6E15-9BD7-9123-08753E551E03}" dt="2019-11-11T18:32:48.622" v="4" actId="1076"/>
          <ac:spMkLst>
            <pc:docMk/>
            <pc:sldMk cId="1822902111" sldId="287"/>
            <ac:spMk id="17" creationId="{00000000-0000-0000-0000-000000000000}"/>
          </ac:spMkLst>
        </pc:spChg>
        <pc:spChg chg="mod">
          <ac:chgData name="정용환" userId="S::jyh951217@koreatech.ac.kr::9ee41d68-1c29-410a-a792-2d1ced619923" providerId="AD" clId="Web-{6E684644-6E15-9BD7-9123-08753E551E03}" dt="2019-11-11T18:32:48.653" v="6" actId="1076"/>
          <ac:spMkLst>
            <pc:docMk/>
            <pc:sldMk cId="1822902111" sldId="287"/>
            <ac:spMk id="20" creationId="{00000000-0000-0000-0000-000000000000}"/>
          </ac:spMkLst>
        </pc:spChg>
        <pc:spChg chg="mod">
          <ac:chgData name="정용환" userId="S::jyh951217@koreatech.ac.kr::9ee41d68-1c29-410a-a792-2d1ced619923" providerId="AD" clId="Web-{6E684644-6E15-9BD7-9123-08753E551E03}" dt="2019-11-11T18:32:50.809" v="9" actId="1076"/>
          <ac:spMkLst>
            <pc:docMk/>
            <pc:sldMk cId="1822902111" sldId="287"/>
            <ac:spMk id="23" creationId="{00000000-0000-0000-0000-000000000000}"/>
          </ac:spMkLst>
        </pc:spChg>
        <pc:spChg chg="mod">
          <ac:chgData name="정용환" userId="S::jyh951217@koreatech.ac.kr::9ee41d68-1c29-410a-a792-2d1ced619923" providerId="AD" clId="Web-{6E684644-6E15-9BD7-9123-08753E551E03}" dt="2019-11-11T18:32:48.684" v="8" actId="1076"/>
          <ac:spMkLst>
            <pc:docMk/>
            <pc:sldMk cId="1822902111" sldId="287"/>
            <ac:spMk id="25" creationId="{00000000-0000-0000-0000-000000000000}"/>
          </ac:spMkLst>
        </pc:spChg>
        <pc:cxnChg chg="mod">
          <ac:chgData name="정용환" userId="S::jyh951217@koreatech.ac.kr::9ee41d68-1c29-410a-a792-2d1ced619923" providerId="AD" clId="Web-{6E684644-6E15-9BD7-9123-08753E551E03}" dt="2019-11-11T18:32:48.606" v="3" actId="1076"/>
          <ac:cxnSpMkLst>
            <pc:docMk/>
            <pc:sldMk cId="1822902111" sldId="287"/>
            <ac:cxnSpMk id="5" creationId="{00000000-0000-0000-0000-000000000000}"/>
          </ac:cxnSpMkLst>
        </pc:cxnChg>
        <pc:cxnChg chg="mod">
          <ac:chgData name="정용환" userId="S::jyh951217@koreatech.ac.kr::9ee41d68-1c29-410a-a792-2d1ced619923" providerId="AD" clId="Web-{6E684644-6E15-9BD7-9123-08753E551E03}" dt="2019-11-11T18:32:48.637" v="5" actId="1076"/>
          <ac:cxnSpMkLst>
            <pc:docMk/>
            <pc:sldMk cId="1822902111" sldId="287"/>
            <ac:cxnSpMk id="19" creationId="{00000000-0000-0000-0000-000000000000}"/>
          </ac:cxnSpMkLst>
        </pc:cxnChg>
        <pc:cxnChg chg="mod">
          <ac:chgData name="정용환" userId="S::jyh951217@koreatech.ac.kr::9ee41d68-1c29-410a-a792-2d1ced619923" providerId="AD" clId="Web-{6E684644-6E15-9BD7-9123-08753E551E03}" dt="2019-11-11T18:32:48.669" v="7" actId="1076"/>
          <ac:cxnSpMkLst>
            <pc:docMk/>
            <pc:sldMk cId="1822902111" sldId="287"/>
            <ac:cxnSpMk id="24" creationId="{00000000-0000-0000-0000-000000000000}"/>
          </ac:cxnSpMkLst>
        </pc:cxnChg>
      </pc:sldChg>
      <pc:sldChg chg="modSp">
        <pc:chgData name="정용환" userId="S::jyh951217@koreatech.ac.kr::9ee41d68-1c29-410a-a792-2d1ced619923" providerId="AD" clId="Web-{6E684644-6E15-9BD7-9123-08753E551E03}" dt="2019-11-11T18:33:04.966" v="11" actId="1076"/>
        <pc:sldMkLst>
          <pc:docMk/>
          <pc:sldMk cId="3299178576" sldId="293"/>
        </pc:sldMkLst>
        <pc:cxnChg chg="mod">
          <ac:chgData name="정용환" userId="S::jyh951217@koreatech.ac.kr::9ee41d68-1c29-410a-a792-2d1ced619923" providerId="AD" clId="Web-{6E684644-6E15-9BD7-9123-08753E551E03}" dt="2019-11-11T18:33:00.075" v="10" actId="1076"/>
          <ac:cxnSpMkLst>
            <pc:docMk/>
            <pc:sldMk cId="3299178576" sldId="293"/>
            <ac:cxnSpMk id="10" creationId="{00000000-0000-0000-0000-000000000000}"/>
          </ac:cxnSpMkLst>
        </pc:cxnChg>
        <pc:cxnChg chg="mod">
          <ac:chgData name="정용환" userId="S::jyh951217@koreatech.ac.kr::9ee41d68-1c29-410a-a792-2d1ced619923" providerId="AD" clId="Web-{6E684644-6E15-9BD7-9123-08753E551E03}" dt="2019-11-11T18:33:04.966" v="11" actId="1076"/>
          <ac:cxnSpMkLst>
            <pc:docMk/>
            <pc:sldMk cId="3299178576" sldId="293"/>
            <ac:cxnSpMk id="14" creationId="{00000000-0000-0000-0000-000000000000}"/>
          </ac:cxnSpMkLst>
        </pc:cxnChg>
      </pc:sldChg>
      <pc:sldChg chg="add del replId">
        <pc:chgData name="정용환" userId="S::jyh951217@koreatech.ac.kr::9ee41d68-1c29-410a-a792-2d1ced619923" providerId="AD" clId="Web-{6E684644-6E15-9BD7-9123-08753E551E03}" dt="2019-11-11T18:34:37.232" v="13"/>
        <pc:sldMkLst>
          <pc:docMk/>
          <pc:sldMk cId="3623852372" sldId="301"/>
        </pc:sldMkLst>
      </pc:sldChg>
    </pc:docChg>
  </pc:docChgLst>
  <pc:docChgLst>
    <pc:chgData name="김기백" userId="S::fk0214@koreatech.ac.kr::cc8ecedc-67f0-450c-8138-c9cb41ab69e6" providerId="AD" clId="Web-{46D5795F-A262-2C34-8E1E-169E49FBC6A4}"/>
    <pc:docChg chg="delSld modSld sldOrd">
      <pc:chgData name="김기백" userId="S::fk0214@koreatech.ac.kr::cc8ecedc-67f0-450c-8138-c9cb41ab69e6" providerId="AD" clId="Web-{46D5795F-A262-2C34-8E1E-169E49FBC6A4}" dt="2019-11-11T18:36:09.615" v="177"/>
      <pc:docMkLst>
        <pc:docMk/>
      </pc:docMkLst>
      <pc:sldChg chg="modSp">
        <pc:chgData name="김기백" userId="S::fk0214@koreatech.ac.kr::cc8ecedc-67f0-450c-8138-c9cb41ab69e6" providerId="AD" clId="Web-{46D5795F-A262-2C34-8E1E-169E49FBC6A4}" dt="2019-11-11T18:28:27.500" v="26" actId="20577"/>
        <pc:sldMkLst>
          <pc:docMk/>
          <pc:sldMk cId="3582170699" sldId="258"/>
        </pc:sldMkLst>
        <pc:spChg chg="mod">
          <ac:chgData name="김기백" userId="S::fk0214@koreatech.ac.kr::cc8ecedc-67f0-450c-8138-c9cb41ab69e6" providerId="AD" clId="Web-{46D5795F-A262-2C34-8E1E-169E49FBC6A4}" dt="2019-11-11T18:28:27.500" v="26" actId="20577"/>
          <ac:spMkLst>
            <pc:docMk/>
            <pc:sldMk cId="3582170699" sldId="258"/>
            <ac:spMk id="197" creationId="{00000000-0000-0000-0000-000000000000}"/>
          </ac:spMkLst>
        </pc:spChg>
      </pc:sldChg>
      <pc:sldChg chg="del">
        <pc:chgData name="김기백" userId="S::fk0214@koreatech.ac.kr::cc8ecedc-67f0-450c-8138-c9cb41ab69e6" providerId="AD" clId="Web-{46D5795F-A262-2C34-8E1E-169E49FBC6A4}" dt="2019-11-11T18:27:59.610" v="1"/>
        <pc:sldMkLst>
          <pc:docMk/>
          <pc:sldMk cId="564147318" sldId="271"/>
        </pc:sldMkLst>
      </pc:sldChg>
      <pc:sldChg chg="del">
        <pc:chgData name="김기백" userId="S::fk0214@koreatech.ac.kr::cc8ecedc-67f0-450c-8138-c9cb41ab69e6" providerId="AD" clId="Web-{46D5795F-A262-2C34-8E1E-169E49FBC6A4}" dt="2019-11-11T18:27:59.610" v="0"/>
        <pc:sldMkLst>
          <pc:docMk/>
          <pc:sldMk cId="4038338961" sldId="273"/>
        </pc:sldMkLst>
      </pc:sldChg>
      <pc:sldChg chg="modSp">
        <pc:chgData name="김기백" userId="S::fk0214@koreatech.ac.kr::cc8ecedc-67f0-450c-8138-c9cb41ab69e6" providerId="AD" clId="Web-{46D5795F-A262-2C34-8E1E-169E49FBC6A4}" dt="2019-11-11T18:33:37.688" v="159" actId="20577"/>
        <pc:sldMkLst>
          <pc:docMk/>
          <pc:sldMk cId="3855304279" sldId="279"/>
        </pc:sldMkLst>
        <pc:spChg chg="mod">
          <ac:chgData name="김기백" userId="S::fk0214@koreatech.ac.kr::cc8ecedc-67f0-450c-8138-c9cb41ab69e6" providerId="AD" clId="Web-{46D5795F-A262-2C34-8E1E-169E49FBC6A4}" dt="2019-11-11T18:31:39.563" v="57" actId="20577"/>
          <ac:spMkLst>
            <pc:docMk/>
            <pc:sldMk cId="3855304279" sldId="279"/>
            <ac:spMk id="2" creationId="{00000000-0000-0000-0000-000000000000}"/>
          </ac:spMkLst>
        </pc:spChg>
        <pc:spChg chg="mod">
          <ac:chgData name="김기백" userId="S::fk0214@koreatech.ac.kr::cc8ecedc-67f0-450c-8138-c9cb41ab69e6" providerId="AD" clId="Web-{46D5795F-A262-2C34-8E1E-169E49FBC6A4}" dt="2019-11-11T18:33:37.688" v="159" actId="20577"/>
          <ac:spMkLst>
            <pc:docMk/>
            <pc:sldMk cId="3855304279" sldId="279"/>
            <ac:spMk id="3" creationId="{00000000-0000-0000-0000-000000000000}"/>
          </ac:spMkLst>
        </pc:spChg>
      </pc:sldChg>
      <pc:sldChg chg="del">
        <pc:chgData name="김기백" userId="S::fk0214@koreatech.ac.kr::cc8ecedc-67f0-450c-8138-c9cb41ab69e6" providerId="AD" clId="Web-{46D5795F-A262-2C34-8E1E-169E49FBC6A4}" dt="2019-11-11T18:28:12.672" v="3"/>
        <pc:sldMkLst>
          <pc:docMk/>
          <pc:sldMk cId="3509316755" sldId="281"/>
        </pc:sldMkLst>
      </pc:sldChg>
      <pc:sldChg chg="del">
        <pc:chgData name="김기백" userId="S::fk0214@koreatech.ac.kr::cc8ecedc-67f0-450c-8138-c9cb41ab69e6" providerId="AD" clId="Web-{46D5795F-A262-2C34-8E1E-169E49FBC6A4}" dt="2019-11-11T18:27:59.610" v="2"/>
        <pc:sldMkLst>
          <pc:docMk/>
          <pc:sldMk cId="2596247051" sldId="283"/>
        </pc:sldMkLst>
      </pc:sldChg>
      <pc:sldChg chg="modSp">
        <pc:chgData name="김기백" userId="S::fk0214@koreatech.ac.kr::cc8ecedc-67f0-450c-8138-c9cb41ab69e6" providerId="AD" clId="Web-{46D5795F-A262-2C34-8E1E-169E49FBC6A4}" dt="2019-11-11T18:28:22.126" v="6" actId="20577"/>
        <pc:sldMkLst>
          <pc:docMk/>
          <pc:sldMk cId="616608296" sldId="288"/>
        </pc:sldMkLst>
        <pc:spChg chg="mod">
          <ac:chgData name="김기백" userId="S::fk0214@koreatech.ac.kr::cc8ecedc-67f0-450c-8138-c9cb41ab69e6" providerId="AD" clId="Web-{46D5795F-A262-2C34-8E1E-169E49FBC6A4}" dt="2019-11-11T18:28:22.126" v="6" actId="20577"/>
          <ac:spMkLst>
            <pc:docMk/>
            <pc:sldMk cId="616608296" sldId="288"/>
            <ac:spMk id="205" creationId="{00000000-0000-0000-0000-000000000000}"/>
          </ac:spMkLst>
        </pc:spChg>
      </pc:sldChg>
      <pc:sldChg chg="modSp">
        <pc:chgData name="김기백" userId="S::fk0214@koreatech.ac.kr::cc8ecedc-67f0-450c-8138-c9cb41ab69e6" providerId="AD" clId="Web-{46D5795F-A262-2C34-8E1E-169E49FBC6A4}" dt="2019-11-11T18:35:43.005" v="165" actId="20577"/>
        <pc:sldMkLst>
          <pc:docMk/>
          <pc:sldMk cId="3381394625" sldId="289"/>
        </pc:sldMkLst>
        <pc:spChg chg="mod">
          <ac:chgData name="김기백" userId="S::fk0214@koreatech.ac.kr::cc8ecedc-67f0-450c-8138-c9cb41ab69e6" providerId="AD" clId="Web-{46D5795F-A262-2C34-8E1E-169E49FBC6A4}" dt="2019-11-11T18:35:43.005" v="165" actId="20577"/>
          <ac:spMkLst>
            <pc:docMk/>
            <pc:sldMk cId="3381394625" sldId="289"/>
            <ac:spMk id="8" creationId="{00000000-0000-0000-0000-000000000000}"/>
          </ac:spMkLst>
        </pc:spChg>
      </pc:sldChg>
      <pc:sldChg chg="modSp">
        <pc:chgData name="김기백" userId="S::fk0214@koreatech.ac.kr::cc8ecedc-67f0-450c-8138-c9cb41ab69e6" providerId="AD" clId="Web-{46D5795F-A262-2C34-8E1E-169E49FBC6A4}" dt="2019-11-11T18:35:45.115" v="166" actId="20577"/>
        <pc:sldMkLst>
          <pc:docMk/>
          <pc:sldMk cId="4189319684" sldId="290"/>
        </pc:sldMkLst>
        <pc:spChg chg="mod">
          <ac:chgData name="김기백" userId="S::fk0214@koreatech.ac.kr::cc8ecedc-67f0-450c-8138-c9cb41ab69e6" providerId="AD" clId="Web-{46D5795F-A262-2C34-8E1E-169E49FBC6A4}" dt="2019-11-11T18:35:45.115" v="166" actId="20577"/>
          <ac:spMkLst>
            <pc:docMk/>
            <pc:sldMk cId="4189319684" sldId="290"/>
            <ac:spMk id="9" creationId="{00000000-0000-0000-0000-000000000000}"/>
          </ac:spMkLst>
        </pc:spChg>
      </pc:sldChg>
      <pc:sldChg chg="modSp">
        <pc:chgData name="김기백" userId="S::fk0214@koreatech.ac.kr::cc8ecedc-67f0-450c-8138-c9cb41ab69e6" providerId="AD" clId="Web-{46D5795F-A262-2C34-8E1E-169E49FBC6A4}" dt="2019-11-11T18:35:48.615" v="167" actId="20577"/>
        <pc:sldMkLst>
          <pc:docMk/>
          <pc:sldMk cId="4265460016" sldId="291"/>
        </pc:sldMkLst>
        <pc:spChg chg="mod">
          <ac:chgData name="김기백" userId="S::fk0214@koreatech.ac.kr::cc8ecedc-67f0-450c-8138-c9cb41ab69e6" providerId="AD" clId="Web-{46D5795F-A262-2C34-8E1E-169E49FBC6A4}" dt="2019-11-11T18:35:48.615" v="167" actId="20577"/>
          <ac:spMkLst>
            <pc:docMk/>
            <pc:sldMk cId="4265460016" sldId="291"/>
            <ac:spMk id="7" creationId="{00000000-0000-0000-0000-000000000000}"/>
          </ac:spMkLst>
        </pc:spChg>
      </pc:sldChg>
      <pc:sldChg chg="modSp">
        <pc:chgData name="김기백" userId="S::fk0214@koreatech.ac.kr::cc8ecedc-67f0-450c-8138-c9cb41ab69e6" providerId="AD" clId="Web-{46D5795F-A262-2C34-8E1E-169E49FBC6A4}" dt="2019-11-11T18:35:51.708" v="169" actId="20577"/>
        <pc:sldMkLst>
          <pc:docMk/>
          <pc:sldMk cId="1759382433" sldId="292"/>
        </pc:sldMkLst>
        <pc:spChg chg="mod">
          <ac:chgData name="김기백" userId="S::fk0214@koreatech.ac.kr::cc8ecedc-67f0-450c-8138-c9cb41ab69e6" providerId="AD" clId="Web-{46D5795F-A262-2C34-8E1E-169E49FBC6A4}" dt="2019-11-11T18:35:51.708" v="169" actId="20577"/>
          <ac:spMkLst>
            <pc:docMk/>
            <pc:sldMk cId="1759382433" sldId="292"/>
            <ac:spMk id="13" creationId="{00000000-0000-0000-0000-000000000000}"/>
          </ac:spMkLst>
        </pc:spChg>
      </pc:sldChg>
      <pc:sldChg chg="ord">
        <pc:chgData name="김기백" userId="S::fk0214@koreatech.ac.kr::cc8ecedc-67f0-450c-8138-c9cb41ab69e6" providerId="AD" clId="Web-{46D5795F-A262-2C34-8E1E-169E49FBC6A4}" dt="2019-11-11T18:30:51.297" v="31"/>
        <pc:sldMkLst>
          <pc:docMk/>
          <pc:sldMk cId="3299178576" sldId="293"/>
        </pc:sldMkLst>
      </pc:sldChg>
      <pc:sldChg chg="modSp">
        <pc:chgData name="김기백" userId="S::fk0214@koreatech.ac.kr::cc8ecedc-67f0-450c-8138-c9cb41ab69e6" providerId="AD" clId="Web-{46D5795F-A262-2C34-8E1E-169E49FBC6A4}" dt="2019-11-11T18:35:29.615" v="162" actId="20577"/>
        <pc:sldMkLst>
          <pc:docMk/>
          <pc:sldMk cId="1470626544" sldId="296"/>
        </pc:sldMkLst>
        <pc:spChg chg="mod">
          <ac:chgData name="김기백" userId="S::fk0214@koreatech.ac.kr::cc8ecedc-67f0-450c-8138-c9cb41ab69e6" providerId="AD" clId="Web-{46D5795F-A262-2C34-8E1E-169E49FBC6A4}" dt="2019-11-11T18:35:29.615" v="162" actId="20577"/>
          <ac:spMkLst>
            <pc:docMk/>
            <pc:sldMk cId="1470626544" sldId="296"/>
            <ac:spMk id="319" creationId="{00000000-0000-0000-0000-000000000000}"/>
          </ac:spMkLst>
        </pc:spChg>
      </pc:sldChg>
      <pc:sldChg chg="delSp modSp">
        <pc:chgData name="김기백" userId="S::fk0214@koreatech.ac.kr::cc8ecedc-67f0-450c-8138-c9cb41ab69e6" providerId="AD" clId="Web-{46D5795F-A262-2C34-8E1E-169E49FBC6A4}" dt="2019-11-11T18:28:59.594" v="30"/>
        <pc:sldMkLst>
          <pc:docMk/>
          <pc:sldMk cId="1087835206" sldId="297"/>
        </pc:sldMkLst>
        <pc:spChg chg="del mod">
          <ac:chgData name="김기백" userId="S::fk0214@koreatech.ac.kr::cc8ecedc-67f0-450c-8138-c9cb41ab69e6" providerId="AD" clId="Web-{46D5795F-A262-2C34-8E1E-169E49FBC6A4}" dt="2019-11-11T18:28:59.594" v="30"/>
          <ac:spMkLst>
            <pc:docMk/>
            <pc:sldMk cId="1087835206" sldId="297"/>
            <ac:spMk id="262" creationId="{00000000-0000-0000-0000-000000000000}"/>
          </ac:spMkLst>
        </pc:spChg>
      </pc:sldChg>
      <pc:sldChg chg="addSp delSp">
        <pc:chgData name="김기백" userId="S::fk0214@koreatech.ac.kr::cc8ecedc-67f0-450c-8138-c9cb41ab69e6" providerId="AD" clId="Web-{46D5795F-A262-2C34-8E1E-169E49FBC6A4}" dt="2019-11-11T18:36:00.490" v="171"/>
        <pc:sldMkLst>
          <pc:docMk/>
          <pc:sldMk cId="1799803713" sldId="298"/>
        </pc:sldMkLst>
        <pc:spChg chg="add">
          <ac:chgData name="김기백" userId="S::fk0214@koreatech.ac.kr::cc8ecedc-67f0-450c-8138-c9cb41ab69e6" providerId="AD" clId="Web-{46D5795F-A262-2C34-8E1E-169E49FBC6A4}" dt="2019-11-11T18:36:00.490" v="171"/>
          <ac:spMkLst>
            <pc:docMk/>
            <pc:sldMk cId="1799803713" sldId="298"/>
            <ac:spMk id="2" creationId="{AC60794E-01EF-4120-B8B8-E75837BC3FBF}"/>
          </ac:spMkLst>
        </pc:spChg>
        <pc:spChg chg="del">
          <ac:chgData name="김기백" userId="S::fk0214@koreatech.ac.kr::cc8ecedc-67f0-450c-8138-c9cb41ab69e6" providerId="AD" clId="Web-{46D5795F-A262-2C34-8E1E-169E49FBC6A4}" dt="2019-11-11T18:36:00.208" v="170"/>
          <ac:spMkLst>
            <pc:docMk/>
            <pc:sldMk cId="1799803713" sldId="298"/>
            <ac:spMk id="13" creationId="{00000000-0000-0000-0000-000000000000}"/>
          </ac:spMkLst>
        </pc:spChg>
      </pc:sldChg>
      <pc:sldChg chg="addSp delSp">
        <pc:chgData name="김기백" userId="S::fk0214@koreatech.ac.kr::cc8ecedc-67f0-450c-8138-c9cb41ab69e6" providerId="AD" clId="Web-{46D5795F-A262-2C34-8E1E-169E49FBC6A4}" dt="2019-11-11T18:36:03.693" v="173"/>
        <pc:sldMkLst>
          <pc:docMk/>
          <pc:sldMk cId="2592974163" sldId="299"/>
        </pc:sldMkLst>
        <pc:spChg chg="add">
          <ac:chgData name="김기백" userId="S::fk0214@koreatech.ac.kr::cc8ecedc-67f0-450c-8138-c9cb41ab69e6" providerId="AD" clId="Web-{46D5795F-A262-2C34-8E1E-169E49FBC6A4}" dt="2019-11-11T18:36:03.693" v="173"/>
          <ac:spMkLst>
            <pc:docMk/>
            <pc:sldMk cId="2592974163" sldId="299"/>
            <ac:spMk id="2" creationId="{57063EF7-B71F-4BA3-8DE2-F26B32578D30}"/>
          </ac:spMkLst>
        </pc:spChg>
        <pc:spChg chg="del">
          <ac:chgData name="김기백" userId="S::fk0214@koreatech.ac.kr::cc8ecedc-67f0-450c-8138-c9cb41ab69e6" providerId="AD" clId="Web-{46D5795F-A262-2C34-8E1E-169E49FBC6A4}" dt="2019-11-11T18:36:03.427" v="172"/>
          <ac:spMkLst>
            <pc:docMk/>
            <pc:sldMk cId="2592974163" sldId="299"/>
            <ac:spMk id="13" creationId="{00000000-0000-0000-0000-000000000000}"/>
          </ac:spMkLst>
        </pc:spChg>
      </pc:sldChg>
      <pc:sldChg chg="addSp delSp">
        <pc:chgData name="김기백" userId="S::fk0214@koreatech.ac.kr::cc8ecedc-67f0-450c-8138-c9cb41ab69e6" providerId="AD" clId="Web-{46D5795F-A262-2C34-8E1E-169E49FBC6A4}" dt="2019-11-11T18:36:09.615" v="177"/>
        <pc:sldMkLst>
          <pc:docMk/>
          <pc:sldMk cId="2122170808" sldId="300"/>
        </pc:sldMkLst>
        <pc:spChg chg="add del">
          <ac:chgData name="김기백" userId="S::fk0214@koreatech.ac.kr::cc8ecedc-67f0-450c-8138-c9cb41ab69e6" providerId="AD" clId="Web-{46D5795F-A262-2C34-8E1E-169E49FBC6A4}" dt="2019-11-11T18:36:07.724" v="175"/>
          <ac:spMkLst>
            <pc:docMk/>
            <pc:sldMk cId="2122170808" sldId="300"/>
            <ac:spMk id="3" creationId="{81F49122-6E90-4E35-8480-3391C9665183}"/>
          </ac:spMkLst>
        </pc:spChg>
        <pc:spChg chg="add">
          <ac:chgData name="김기백" userId="S::fk0214@koreatech.ac.kr::cc8ecedc-67f0-450c-8138-c9cb41ab69e6" providerId="AD" clId="Web-{46D5795F-A262-2C34-8E1E-169E49FBC6A4}" dt="2019-11-11T18:36:09.615" v="177"/>
          <ac:spMkLst>
            <pc:docMk/>
            <pc:sldMk cId="2122170808" sldId="300"/>
            <ac:spMk id="4" creationId="{32A55FA0-E202-4D95-A8CF-D5A1FD7C282C}"/>
          </ac:spMkLst>
        </pc:spChg>
        <pc:spChg chg="del">
          <ac:chgData name="김기백" userId="S::fk0214@koreatech.ac.kr::cc8ecedc-67f0-450c-8138-c9cb41ab69e6" providerId="AD" clId="Web-{46D5795F-A262-2C34-8E1E-169E49FBC6A4}" dt="2019-11-11T18:36:09.380" v="176"/>
          <ac:spMkLst>
            <pc:docMk/>
            <pc:sldMk cId="2122170808" sldId="300"/>
            <ac:spMk id="1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27DC34A-2184-4780-B339-32FD163EC7DB}" type="datetimeFigureOut">
              <a:rPr lang="ko-KR" altLang="en-US" smtClean="0"/>
              <a:pPr/>
              <a:t>2019-11-15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0B16C25-B8E4-4B32-8866-A5713D45D56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75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86" name="Google Shape;186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3526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44" name="Google Shape;24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45" name="Google Shape;24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6907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44" name="Google Shape;24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45" name="Google Shape;24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2535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33" name="Google Shape;23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휴대폰 위치 정보가 정확하지 않다는 것을 알게 확인</a:t>
            </a:r>
            <a:r>
              <a:rPr lang="en-US" altLang="ko-KR"/>
              <a:t>-&gt; </a:t>
            </a:r>
            <a:r>
              <a:rPr lang="ko-KR" altLang="en-US"/>
              <a:t>지도</a:t>
            </a:r>
            <a:r>
              <a:rPr lang="ko-KR" altLang="en-US" baseline="0"/>
              <a:t> 등 역할 분담</a:t>
            </a:r>
            <a:endParaRPr/>
          </a:p>
        </p:txBody>
      </p:sp>
      <p:sp>
        <p:nvSpPr>
          <p:cNvPr id="234" name="Google Shape;23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309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33" name="Google Shape;23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휴대폰 위치 정보가 정확하지 않다는 것을 알게 확인</a:t>
            </a:r>
            <a:r>
              <a:rPr lang="en-US" altLang="ko-KR"/>
              <a:t>-&gt; </a:t>
            </a:r>
            <a:r>
              <a:rPr lang="ko-KR" altLang="en-US"/>
              <a:t>지도</a:t>
            </a:r>
            <a:r>
              <a:rPr lang="ko-KR" altLang="en-US" baseline="0"/>
              <a:t> 등 역할 분담</a:t>
            </a:r>
            <a:endParaRPr/>
          </a:p>
        </p:txBody>
      </p:sp>
      <p:sp>
        <p:nvSpPr>
          <p:cNvPr id="234" name="Google Shape;23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8778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55" name="Google Shape;25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err="1"/>
              <a:t>향후계획에서</a:t>
            </a:r>
            <a:r>
              <a:rPr lang="en-US"/>
              <a:t> </a:t>
            </a:r>
            <a:r>
              <a:rPr lang="en-US" err="1"/>
              <a:t>수정</a:t>
            </a:r>
            <a:r>
              <a:rPr lang="en-US"/>
              <a:t> </a:t>
            </a:r>
            <a:endParaRPr/>
          </a:p>
        </p:txBody>
      </p:sp>
      <p:sp>
        <p:nvSpPr>
          <p:cNvPr id="256" name="Google Shape;25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137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66" name="Google Shape;26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67" name="Google Shape;26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97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66" name="Google Shape;26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67" name="Google Shape;26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77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66" name="Google Shape;26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67" name="Google Shape;26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1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01" name="Google Shape;20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하드웨어 샵에 대한 정보가 없다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There have not process of protocol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 공유가능한 방법이나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공유 가능한 플랫폼이 없다 -&gt; 이걸 하게 되면 뭐가 가능하다 라는 것이 기대효과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그러고 향후 계획</a:t>
            </a:r>
            <a:endParaRPr/>
          </a:p>
        </p:txBody>
      </p:sp>
      <p:sp>
        <p:nvSpPr>
          <p:cNvPr id="202" name="Google Shape;20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7023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15" name="Google Shape;315;p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330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93" name="Google Shape;193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567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15" name="Google Shape;315;p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2279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55" name="Google Shape;25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err="1"/>
              <a:t>향후계획에서</a:t>
            </a:r>
            <a:r>
              <a:rPr lang="en-US"/>
              <a:t> </a:t>
            </a:r>
            <a:r>
              <a:rPr lang="en-US" err="1"/>
              <a:t>수정</a:t>
            </a:r>
            <a:r>
              <a:rPr lang="en-US"/>
              <a:t> </a:t>
            </a:r>
            <a:endParaRPr/>
          </a:p>
        </p:txBody>
      </p:sp>
      <p:sp>
        <p:nvSpPr>
          <p:cNvPr id="256" name="Google Shape;25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0794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01" name="Google Shape;20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하드웨어 샵에 대한 정보가 없다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There have not process of protocol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 공유가능한 방법이나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공유 가능한 플랫폼이 없다 -&gt; 이걸 하게 되면 뭐가 가능하다 라는 것이 기대효과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그러고 향후 계획</a:t>
            </a:r>
            <a:endParaRPr/>
          </a:p>
        </p:txBody>
      </p:sp>
      <p:sp>
        <p:nvSpPr>
          <p:cNvPr id="202" name="Google Shape;20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8446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94" name="Google Shape;29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앱 개발 과정에 대한 구체적 계획, 비즈니스 모델 구체화, 자료 정리</a:t>
            </a:r>
          </a:p>
        </p:txBody>
      </p:sp>
      <p:sp>
        <p:nvSpPr>
          <p:cNvPr id="295" name="Google Shape;29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53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94" name="Google Shape;29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앱 개발 과정에 대한 구체적 계획, 비즈니스 모델 구체화, 자료 정리</a:t>
            </a:r>
          </a:p>
        </p:txBody>
      </p:sp>
      <p:sp>
        <p:nvSpPr>
          <p:cNvPr id="295" name="Google Shape;29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47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94" name="Google Shape;29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앱 개발 과정에 대한 구체적 계획, 비즈니스 모델 구체화, 자료 정리</a:t>
            </a:r>
          </a:p>
        </p:txBody>
      </p:sp>
      <p:sp>
        <p:nvSpPr>
          <p:cNvPr id="295" name="Google Shape;29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90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01" name="Google Shape;20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하드웨어 샵에 대한 정보가 없다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There have not process of protocol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 공유가능한 방법이나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공유 가능한 플랫폼이 없다 -&gt; 이걸 하게 되면 뭐가 가능하다 라는 것이 기대효과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그러고 향후 계획</a:t>
            </a:r>
            <a:endParaRPr/>
          </a:p>
        </p:txBody>
      </p:sp>
      <p:sp>
        <p:nvSpPr>
          <p:cNvPr id="202" name="Google Shape;20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9028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12" name="Google Shape;21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누군가는 현지를 직접 조사 해야 프로젝트를 진행할 수 있을 것이라 생각함</a:t>
            </a:r>
            <a:endParaRPr/>
          </a:p>
        </p:txBody>
      </p:sp>
      <p:sp>
        <p:nvSpPr>
          <p:cNvPr id="213" name="Google Shape;21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002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12" name="Google Shape;21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누군가는 현지를 직접 조사 해야 프로젝트를 진행할 수 있을 것이라 생각함</a:t>
            </a:r>
            <a:endParaRPr/>
          </a:p>
        </p:txBody>
      </p:sp>
      <p:sp>
        <p:nvSpPr>
          <p:cNvPr id="213" name="Google Shape;21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3162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12" name="Google Shape;21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누군가는 현지를 직접 조사 해야 프로젝트를 진행할 수 있을 것이라 생각함</a:t>
            </a:r>
            <a:endParaRPr/>
          </a:p>
        </p:txBody>
      </p:sp>
      <p:sp>
        <p:nvSpPr>
          <p:cNvPr id="213" name="Google Shape;21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2052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12" name="Google Shape;21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먼저 저희 프로젝트의 대상지는 탄자니아 </a:t>
            </a:r>
            <a:r>
              <a:rPr lang="ko-KR" altLang="en-US" err="1"/>
              <a:t>아루샤</a:t>
            </a:r>
            <a:r>
              <a:rPr lang="ko-KR" altLang="en-US"/>
              <a:t> 입니다</a:t>
            </a:r>
            <a:endParaRPr/>
          </a:p>
        </p:txBody>
      </p:sp>
      <p:sp>
        <p:nvSpPr>
          <p:cNvPr id="213" name="Google Shape;21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2574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12" name="Google Shape;21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그래서 직접 조사하게 되었다</a:t>
            </a:r>
            <a:r>
              <a:rPr lang="en-US" altLang="ko-KR"/>
              <a:t>. </a:t>
            </a:r>
            <a:r>
              <a:rPr lang="ko-KR" altLang="en-US"/>
              <a:t>자재를 중심으로 </a:t>
            </a:r>
            <a:endParaRPr/>
          </a:p>
        </p:txBody>
      </p:sp>
      <p:sp>
        <p:nvSpPr>
          <p:cNvPr id="213" name="Google Shape;21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0995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01" name="Google Shape;20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하드웨어 샵에 대한 정보가 없다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There have not process of protocol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 공유가능한 방법이나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공유 가능한 플랫폼이 없다 -&gt; 이걸 하게 되면 뭐가 가능하다 라는 것이 기대효과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그러고 향후 계획</a:t>
            </a:r>
            <a:endParaRPr/>
          </a:p>
        </p:txBody>
      </p:sp>
      <p:sp>
        <p:nvSpPr>
          <p:cNvPr id="202" name="Google Shape;20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2898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80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0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88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12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1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52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75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52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69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19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1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1293026" y="2333485"/>
            <a:ext cx="9605948" cy="125804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 latinLnBrk="0">
              <a:buClr>
                <a:schemeClr val="lt1"/>
              </a:buClr>
              <a:buSzPts val="3959"/>
            </a:pPr>
            <a:r>
              <a:rPr lang="ko-KR" altLang="en-US" sz="3800" b="1" kern="1200" dirty="0" err="1" smtClean="0">
                <a:solidFill>
                  <a:srgbClr val="000000"/>
                </a:solidFill>
                <a:ea typeface="맑은 고딕" panose="020B0503020000020004" pitchFamily="50" charset="-127"/>
                <a:cs typeface="+mj-cs"/>
              </a:rPr>
              <a:t>아루샤</a:t>
            </a:r>
            <a:r>
              <a:rPr lang="en-US" altLang="ko-KR" sz="3800" b="1" kern="1200" dirty="0">
                <a:solidFill>
                  <a:srgbClr val="000000"/>
                </a:solidFill>
                <a:ea typeface="맑은 고딕" panose="020B0503020000020004" pitchFamily="50" charset="-127"/>
                <a:cs typeface="+mj-cs"/>
              </a:rPr>
              <a:t> </a:t>
            </a:r>
            <a:r>
              <a:rPr lang="ko-KR" altLang="en-US" sz="3800" b="1" kern="1200" dirty="0" smtClean="0">
                <a:solidFill>
                  <a:srgbClr val="000000"/>
                </a:solidFill>
                <a:ea typeface="맑은 고딕" panose="020B0503020000020004" pitchFamily="50" charset="-127"/>
                <a:cs typeface="+mj-cs"/>
              </a:rPr>
              <a:t>지역 자재상 위치 정보 공유</a:t>
            </a:r>
            <a:r>
              <a:rPr lang="en-US" altLang="ko-KR" sz="3800" b="1" kern="1200" dirty="0" smtClean="0">
                <a:solidFill>
                  <a:srgbClr val="000000"/>
                </a:solidFill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sz="3800" b="1" kern="1200" dirty="0">
                <a:solidFill>
                  <a:srgbClr val="000000"/>
                </a:solidFill>
                <a:ea typeface="맑은 고딕" panose="020B0503020000020004" pitchFamily="50" charset="-127"/>
                <a:cs typeface="+mj-cs"/>
              </a:rPr>
              <a:t>플랫폼</a:t>
            </a:r>
            <a:r>
              <a:rPr lang="en-US" altLang="ko-KR" sz="3800" b="1" kern="1200" dirty="0">
                <a:solidFill>
                  <a:srgbClr val="000000"/>
                </a:solidFill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sz="3800" b="1" kern="1200" dirty="0">
                <a:solidFill>
                  <a:srgbClr val="000000"/>
                </a:solidFill>
                <a:ea typeface="맑은 고딕" panose="020B0503020000020004" pitchFamily="50" charset="-127"/>
                <a:cs typeface="+mj-cs"/>
              </a:rPr>
              <a:t>개발을</a:t>
            </a:r>
            <a:r>
              <a:rPr lang="en-US" altLang="ko-KR" sz="3800" b="1" kern="1200" dirty="0">
                <a:solidFill>
                  <a:srgbClr val="000000"/>
                </a:solidFill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sz="3800" b="1" kern="1200" dirty="0">
                <a:solidFill>
                  <a:srgbClr val="000000"/>
                </a:solidFill>
                <a:ea typeface="맑은 고딕" panose="020B0503020000020004" pitchFamily="50" charset="-127"/>
                <a:cs typeface="+mj-cs"/>
              </a:rPr>
              <a:t>위한</a:t>
            </a:r>
            <a:r>
              <a:rPr lang="en-US" altLang="ko-KR" sz="3800" b="1" kern="1200" dirty="0">
                <a:solidFill>
                  <a:srgbClr val="000000"/>
                </a:solidFill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sz="3800" b="1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기초 조사 및 매뉴얼 개발</a:t>
            </a:r>
            <a:endParaRPr lang="en-US" altLang="ko-KR" sz="3800" kern="1200" dirty="0">
              <a:solidFill>
                <a:srgbClr val="000000"/>
              </a:solidFill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6" name="그림 6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0E242E57-EBB6-4FF7-BA5C-DF96E0C59ED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44914" y="5967675"/>
            <a:ext cx="2743200" cy="792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10CC71-02DF-46E5-9415-98BEC6E25B97}"/>
              </a:ext>
            </a:extLst>
          </p:cNvPr>
          <p:cNvSpPr txBox="1"/>
          <p:nvPr/>
        </p:nvSpPr>
        <p:spPr>
          <a:xfrm>
            <a:off x="214183" y="234777"/>
            <a:ext cx="42363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b="1" dirty="0">
                <a:solidFill>
                  <a:srgbClr val="000000"/>
                </a:solidFill>
                <a:latin typeface="+mj-ea"/>
                <a:ea typeface="+mj-ea"/>
                <a:cs typeface="+mn-lt"/>
              </a:rPr>
              <a:t>과학기술 ODA 국제컨퍼런스</a:t>
            </a:r>
            <a:endParaRPr lang="ko-KR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ko-KR" sz="1400" b="1" dirty="0">
                <a:solidFill>
                  <a:srgbClr val="000000"/>
                </a:solidFill>
                <a:latin typeface="+mj-ea"/>
                <a:ea typeface="+mj-ea"/>
                <a:cs typeface="+mn-lt"/>
              </a:rPr>
              <a:t>제 10회 적정기술 국제컨퍼런스 2019</a:t>
            </a:r>
            <a:endParaRPr lang="ko-KR" sz="14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10CC71-02DF-46E5-9415-98BEC6E25B97}"/>
              </a:ext>
            </a:extLst>
          </p:cNvPr>
          <p:cNvSpPr txBox="1"/>
          <p:nvPr/>
        </p:nvSpPr>
        <p:spPr>
          <a:xfrm>
            <a:off x="9364702" y="5506010"/>
            <a:ext cx="25036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000000"/>
                </a:solidFill>
                <a:ea typeface="+mn-lt"/>
                <a:cs typeface="+mn-lt"/>
              </a:rPr>
              <a:t>김기백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+mn-lt"/>
              </a:rPr>
              <a:t>유준성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+mn-lt"/>
              </a:rPr>
              <a:t> 이채영 정용환</a:t>
            </a:r>
            <a:endParaRPr lang="en-US" altLang="ko-KR" sz="1200" dirty="0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ea typeface="+mn-lt"/>
                <a:cs typeface="+mn-lt"/>
              </a:rPr>
              <a:t>jyh951217@koreatech.ac.kr</a:t>
            </a:r>
            <a:endParaRPr 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79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>
              <a:buSzPct val="25000"/>
              <a:defRPr/>
            </a:pPr>
            <a:r>
              <a:rPr lang="en-US" altLang="ko-KR" sz="4200" b="1" dirty="0" err="1">
                <a:ea typeface="맑은 고딕" panose="020B0503020000020004" pitchFamily="50" charset="-127"/>
              </a:rPr>
              <a:t>조사</a:t>
            </a:r>
            <a:r>
              <a:rPr lang="en-US" altLang="ko-KR" sz="4200" b="1" dirty="0">
                <a:ea typeface="맑은 고딕" panose="020B0503020000020004" pitchFamily="50" charset="-127"/>
              </a:rPr>
              <a:t> </a:t>
            </a:r>
            <a:r>
              <a:rPr lang="en-US" altLang="ko-KR" sz="4200" b="1" dirty="0" err="1">
                <a:ea typeface="맑은 고딕" panose="020B0503020000020004" pitchFamily="50" charset="-127"/>
              </a:rPr>
              <a:t>품목</a:t>
            </a:r>
            <a:r>
              <a:rPr lang="en-US" altLang="ko-KR" sz="4200" b="1" dirty="0">
                <a:ea typeface="맑은 고딕" panose="020B0503020000020004" pitchFamily="50" charset="-127"/>
              </a:rPr>
              <a:t> </a:t>
            </a:r>
            <a:r>
              <a:rPr lang="en-US" altLang="ko-KR" sz="4200" b="1" dirty="0" err="1">
                <a:ea typeface="맑은 고딕" panose="020B0503020000020004" pitchFamily="50" charset="-127"/>
              </a:rPr>
              <a:t>선정</a:t>
            </a:r>
            <a:endParaRPr lang="en-US" altLang="ko-KR" sz="4200" b="1" dirty="0">
              <a:ea typeface="맑은 고딕" panose="020B0503020000020004" pitchFamily="50" charset="-127"/>
            </a:endParaRPr>
          </a:p>
        </p:txBody>
      </p:sp>
      <p:sp>
        <p:nvSpPr>
          <p:cNvPr id="248" name="Google Shape;248;p19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sym typeface="Arial"/>
            </a:endParaRPr>
          </a:p>
        </p:txBody>
      </p:sp>
      <p:sp>
        <p:nvSpPr>
          <p:cNvPr id="8" name="Google Shape;241;p18"/>
          <p:cNvSpPr/>
          <p:nvPr/>
        </p:nvSpPr>
        <p:spPr>
          <a:xfrm>
            <a:off x="-101" y="0"/>
            <a:ext cx="4116943" cy="570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>
              <a:defRPr/>
            </a:pPr>
            <a:r>
              <a:rPr lang="en-US" sz="2200" b="1" dirty="0">
                <a:solidFill>
                  <a:schemeClr val="lt1"/>
                </a:solidFill>
              </a:rPr>
              <a:t> 2. </a:t>
            </a:r>
            <a:r>
              <a:rPr lang="ko-KR" altLang="en-US" sz="2200" b="1" dirty="0" err="1">
                <a:solidFill>
                  <a:schemeClr val="lt1"/>
                </a:solidFill>
                <a:ea typeface="맑은 고딕" panose="020B0503020000020004" pitchFamily="50" charset="-127"/>
              </a:rPr>
              <a:t>가게조사</a:t>
            </a:r>
            <a:r>
              <a:rPr lang="ko-KR" altLang="en-US" sz="2200" b="1" dirty="0">
                <a:solidFill>
                  <a:schemeClr val="lt1"/>
                </a:solidFill>
                <a:ea typeface="맑은 고딕" panose="020B0503020000020004" pitchFamily="50" charset="-127"/>
              </a:rPr>
              <a:t> 방법 및 </a:t>
            </a:r>
            <a:r>
              <a:rPr lang="ko-KR" altLang="en-US" sz="2200" b="1" dirty="0" err="1">
                <a:solidFill>
                  <a:schemeClr val="lt1"/>
                </a:solidFill>
                <a:ea typeface="맑은 고딕" panose="020B0503020000020004" pitchFamily="50" charset="-127"/>
              </a:rPr>
              <a:t>자료정리</a:t>
            </a:r>
            <a:endParaRPr lang="ko-KR" altLang="en-US" sz="2200" b="1" dirty="0">
              <a:solidFill>
                <a:schemeClr val="lt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Google Shape;250;p19"/>
          <p:cNvSpPr txBox="1">
            <a:spLocks/>
          </p:cNvSpPr>
          <p:nvPr/>
        </p:nvSpPr>
        <p:spPr>
          <a:xfrm>
            <a:off x="970921" y="4421802"/>
            <a:ext cx="10122970" cy="20963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4" tIns="45700" rIns="91424" bIns="457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999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en-US" altLang="ko-KR" sz="2000" dirty="0">
                <a:solidFill>
                  <a:srgbClr val="C00000"/>
                </a:solidFill>
                <a:ea typeface="맑은 고딕" panose="020B0503020000020004" pitchFamily="50" charset="-127"/>
                <a:cs typeface="Calibri" panose="020F0502020204030204"/>
              </a:rPr>
              <a:t> </a:t>
            </a:r>
            <a:r>
              <a:rPr lang="ko-KR" altLang="en-US" sz="2400" b="1" dirty="0">
                <a:ea typeface="맑은 고딕" panose="020B0503020000020004" pitchFamily="50" charset="-127"/>
                <a:cs typeface="Calibri" panose="020F0502020204030204"/>
              </a:rPr>
              <a:t>선정 이유</a:t>
            </a:r>
            <a:endParaRPr lang="en-US" altLang="ko-KR" sz="2400" b="1" dirty="0">
              <a:ea typeface="맑은 고딕" panose="020B0503020000020004" pitchFamily="50" charset="-127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en-US" altLang="ko-KR" sz="2000" dirty="0" smtClean="0"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ea typeface="맑은 고딕" panose="020B0503020000020004" pitchFamily="50" charset="-127"/>
                <a:cs typeface="Calibri"/>
              </a:rPr>
              <a:t>- </a:t>
            </a:r>
            <a:r>
              <a:rPr lang="ko-KR" altLang="en-US" sz="2000" dirty="0" smtClean="0">
                <a:ea typeface="맑은 고딕" panose="020B0503020000020004" pitchFamily="50" charset="-127"/>
                <a:cs typeface="Calibri"/>
              </a:rPr>
              <a:t>적정기술 활동을 위해 필요한 재료 정보 </a:t>
            </a:r>
            <a:endParaRPr lang="en-US" altLang="ko-KR" sz="2000" dirty="0">
              <a:ea typeface="맑은 고딕" panose="020B0503020000020004" pitchFamily="50" charset="-127"/>
              <a:cs typeface="Calibri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en-US" altLang="ko-KR" sz="2000" dirty="0" smtClean="0">
                <a:ea typeface="맑은 고딕" panose="020B0503020000020004" pitchFamily="50" charset="-127"/>
                <a:cs typeface="Calibri"/>
              </a:rPr>
              <a:t> - </a:t>
            </a:r>
            <a:r>
              <a:rPr lang="ko-KR" altLang="en-US" sz="2000" dirty="0"/>
              <a:t>재료를 구하더라도 현지에서 가공을 할 수 있는지에 대한 정보 </a:t>
            </a:r>
            <a:r>
              <a:rPr lang="ko-KR" altLang="en-US" sz="2000" dirty="0" smtClean="0"/>
              <a:t>부족</a:t>
            </a:r>
            <a:endParaRPr lang="en-US" altLang="ko-KR" sz="2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534372" y="1658994"/>
            <a:ext cx="11389774" cy="2762808"/>
            <a:chOff x="663681" y="1658994"/>
            <a:chExt cx="11389774" cy="2762808"/>
          </a:xfrm>
        </p:grpSpPr>
        <p:grpSp>
          <p:nvGrpSpPr>
            <p:cNvPr id="2" name="그룹 1"/>
            <p:cNvGrpSpPr/>
            <p:nvPr/>
          </p:nvGrpSpPr>
          <p:grpSpPr>
            <a:xfrm>
              <a:off x="663681" y="1777793"/>
              <a:ext cx="11389774" cy="2644009"/>
              <a:chOff x="2067609" y="1709834"/>
              <a:chExt cx="11389774" cy="2644009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7027" y="1773181"/>
                <a:ext cx="2053623" cy="2053623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3614" y="1709834"/>
                <a:ext cx="2018146" cy="2018146"/>
              </a:xfrm>
              <a:prstGeom prst="rect">
                <a:avLst/>
              </a:prstGeom>
            </p:spPr>
          </p:pic>
          <p:sp>
            <p:nvSpPr>
              <p:cNvPr id="12" name="Google Shape;250;p19"/>
              <p:cNvSpPr txBox="1">
                <a:spLocks/>
              </p:cNvSpPr>
              <p:nvPr/>
            </p:nvSpPr>
            <p:spPr>
              <a:xfrm>
                <a:off x="2988635" y="3962029"/>
                <a:ext cx="10468748" cy="3918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24" tIns="45700" rIns="91424" bIns="45700" rtlCol="0" anchor="ctr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4999"/>
                  </a:lnSpc>
                  <a:spcBef>
                    <a:spcPts val="0"/>
                  </a:spcBef>
                  <a:buClr>
                    <a:schemeClr val="dk1"/>
                  </a:buClr>
                  <a:buSzPct val="25000"/>
                  <a:buNone/>
                  <a:defRPr/>
                </a:pPr>
                <a:r>
                  <a:rPr lang="ko-KR" altLang="en-US" sz="2500" dirty="0">
                    <a:ea typeface="맑은 고딕" panose="020B0503020000020004" pitchFamily="50" charset="-127"/>
                    <a:cs typeface="Calibri" panose="020F0502020204030204"/>
                  </a:rPr>
                  <a:t>목재                               </a:t>
                </a:r>
                <a:r>
                  <a:rPr lang="ko-KR" altLang="en-US" sz="2500" dirty="0" smtClean="0">
                    <a:ea typeface="맑은 고딕" panose="020B0503020000020004" pitchFamily="50" charset="-127"/>
                    <a:cs typeface="Calibri" panose="020F0502020204030204"/>
                  </a:rPr>
                  <a:t>철물                                   건축                         가공방법 </a:t>
                </a:r>
                <a:endParaRPr lang="en-US" altLang="ko-KR" sz="2500" dirty="0">
                  <a:ea typeface="맑은 고딕" panose="020B0503020000020004" pitchFamily="50" charset="-127"/>
                </a:endParaRPr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37" t="19153" r="11846" b="27146"/>
              <a:stretch/>
            </p:blipFill>
            <p:spPr>
              <a:xfrm>
                <a:off x="2067609" y="2041266"/>
                <a:ext cx="2594943" cy="1686714"/>
              </a:xfrm>
              <a:prstGeom prst="rect">
                <a:avLst/>
              </a:prstGeom>
            </p:spPr>
          </p:pic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0115" y="1658994"/>
              <a:ext cx="2240863" cy="2240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1394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>
              <a:buSzPct val="25000"/>
              <a:defRPr/>
            </a:pPr>
            <a:r>
              <a:rPr lang="en-US" altLang="ko-KR" sz="4200" b="1" dirty="0" err="1">
                <a:ea typeface="맑은 고딕" panose="020B0503020000020004" pitchFamily="50" charset="-127"/>
              </a:rPr>
              <a:t>조사</a:t>
            </a:r>
            <a:r>
              <a:rPr lang="en-US" altLang="ko-KR" sz="4200" b="1" dirty="0">
                <a:ea typeface="맑은 고딕" panose="020B0503020000020004" pitchFamily="50" charset="-127"/>
              </a:rPr>
              <a:t> </a:t>
            </a:r>
            <a:r>
              <a:rPr lang="en-US" altLang="ko-KR" sz="4200" b="1" dirty="0" err="1">
                <a:ea typeface="맑은 고딕" panose="020B0503020000020004" pitchFamily="50" charset="-127"/>
              </a:rPr>
              <a:t>구역</a:t>
            </a:r>
            <a:r>
              <a:rPr lang="en-US" altLang="ko-KR" sz="4200" b="1" dirty="0">
                <a:ea typeface="맑은 고딕" panose="020B0503020000020004" pitchFamily="50" charset="-127"/>
              </a:rPr>
              <a:t> </a:t>
            </a:r>
            <a:r>
              <a:rPr lang="en-US" altLang="ko-KR" sz="4200" b="1" dirty="0" err="1">
                <a:ea typeface="맑은 고딕" panose="020B0503020000020004" pitchFamily="50" charset="-127"/>
              </a:rPr>
              <a:t>선정</a:t>
            </a:r>
            <a:endParaRPr lang="en-US" altLang="ko-KR" sz="4200" b="1" dirty="0">
              <a:ea typeface="맑은 고딕" panose="020B0503020000020004" pitchFamily="50" charset="-127"/>
            </a:endParaRPr>
          </a:p>
        </p:txBody>
      </p:sp>
      <p:sp>
        <p:nvSpPr>
          <p:cNvPr id="248" name="Google Shape;248;p19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sym typeface="Arial"/>
            </a:endParaRPr>
          </a:p>
        </p:txBody>
      </p:sp>
      <p:pic>
        <p:nvPicPr>
          <p:cNvPr id="251" name="Google Shape;251;p19"/>
          <p:cNvPicPr/>
          <p:nvPr/>
        </p:nvPicPr>
        <p:blipFill rotWithShape="1">
          <a:blip r:embed="rId3" cstate="print">
            <a:alphaModFix/>
          </a:blip>
          <a:stretch>
            <a:fillRect/>
          </a:stretch>
        </p:blipFill>
        <p:spPr>
          <a:xfrm>
            <a:off x="863435" y="1960528"/>
            <a:ext cx="4263994" cy="354619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50;p19"/>
          <p:cNvSpPr txBox="1">
            <a:spLocks/>
          </p:cNvSpPr>
          <p:nvPr/>
        </p:nvSpPr>
        <p:spPr>
          <a:xfrm>
            <a:off x="5127429" y="1837835"/>
            <a:ext cx="6912171" cy="37915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4" tIns="45700" rIns="91424" bIns="457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999"/>
              </a:lnSpc>
              <a:spcBef>
                <a:spcPts val="0"/>
              </a:spcBef>
              <a:buSzPct val="25000"/>
              <a:buFont typeface="Arial" panose="020B0604020202020204" pitchFamily="34" charset="0"/>
              <a:buNone/>
              <a:defRPr/>
            </a:pPr>
            <a:r>
              <a:rPr lang="ko-KR" altLang="en-US" sz="2400" dirty="0">
                <a:ea typeface="+mn-lt"/>
                <a:cs typeface="+mn-lt"/>
              </a:rPr>
              <a:t>활동지역</a:t>
            </a:r>
            <a:r>
              <a:rPr lang="en-US" altLang="ko-KR" sz="2400" dirty="0">
                <a:ea typeface="+mn-lt"/>
                <a:cs typeface="+mn-lt"/>
              </a:rPr>
              <a:t>(</a:t>
            </a:r>
            <a:r>
              <a:rPr lang="ko-KR" altLang="en-US" sz="2400" dirty="0">
                <a:ea typeface="+mn-lt"/>
                <a:cs typeface="+mn-lt"/>
              </a:rPr>
              <a:t>숙소</a:t>
            </a:r>
            <a:r>
              <a:rPr lang="en-US" altLang="ko-KR" sz="2400" dirty="0">
                <a:ea typeface="+mn-lt"/>
                <a:cs typeface="+mn-lt"/>
              </a:rPr>
              <a:t>)</a:t>
            </a:r>
            <a:r>
              <a:rPr lang="ko-KR" altLang="en-US" sz="2400" dirty="0">
                <a:ea typeface="+mn-lt"/>
                <a:cs typeface="+mn-lt"/>
              </a:rPr>
              <a:t>을 중심으로 조사 구역 선정</a:t>
            </a:r>
            <a:endParaRPr lang="en-US" sz="2400" dirty="0">
              <a:ea typeface="+mn-lt"/>
              <a:cs typeface="+mn-lt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buSzPct val="25000"/>
              <a:buFont typeface="Arial" panose="020B0604020202020204" pitchFamily="34" charset="0"/>
              <a:buNone/>
              <a:defRPr/>
            </a:pPr>
            <a:r>
              <a:rPr lang="ko-KR" altLang="en-US" sz="2000" dirty="0">
                <a:ea typeface="+mn-lt"/>
                <a:cs typeface="+mn-lt"/>
              </a:rPr>
              <a:t>→  </a:t>
            </a:r>
            <a:r>
              <a:rPr lang="ko-KR" altLang="en-US" sz="2000" dirty="0" err="1">
                <a:ea typeface="+mn-lt"/>
                <a:cs typeface="+mn-lt"/>
              </a:rPr>
              <a:t>Tanzania</a:t>
            </a:r>
            <a:r>
              <a:rPr lang="ko-KR" altLang="en-US" sz="2000" dirty="0">
                <a:ea typeface="+mn-lt"/>
                <a:cs typeface="+mn-lt"/>
              </a:rPr>
              <a:t>, United Republic </a:t>
            </a:r>
            <a:r>
              <a:rPr lang="ko-KR" altLang="en-US" sz="2000" dirty="0" smtClean="0">
                <a:ea typeface="+mn-lt"/>
                <a:cs typeface="+mn-lt"/>
              </a:rPr>
              <a:t>of</a:t>
            </a:r>
            <a:r>
              <a:rPr lang="ko-KR" altLang="en-US" sz="2000" dirty="0">
                <a:ea typeface="맑은 고딕" panose="020B0503020000020004" pitchFamily="50" charset="-127"/>
                <a:cs typeface="+mn-lt"/>
              </a:rPr>
              <a:t> </a:t>
            </a:r>
            <a:r>
              <a:rPr lang="en-US" sz="2000" dirty="0" smtClean="0">
                <a:ea typeface="+mn-lt"/>
                <a:cs typeface="+mn-lt"/>
              </a:rPr>
              <a:t>Arusha</a:t>
            </a:r>
            <a:r>
              <a:rPr lang="ko-KR" altLang="en-US" sz="2000" dirty="0">
                <a:ea typeface="+mn-lt"/>
                <a:cs typeface="+mn-lt"/>
              </a:rPr>
              <a:t>의</a:t>
            </a:r>
            <a:r>
              <a:rPr lang="ko-KR" altLang="en-US" sz="2000" dirty="0">
                <a:ea typeface="맑은 고딕" panose="020B0503020000020004" pitchFamily="50" charset="-127"/>
              </a:rPr>
              <a:t> </a:t>
            </a:r>
            <a:r>
              <a:rPr lang="ko-KR" altLang="en-US" sz="2000" dirty="0" err="1">
                <a:ea typeface="맑은 고딕" panose="020B0503020000020004" pitchFamily="50" charset="-127"/>
              </a:rPr>
              <a:t>Kaloleni</a:t>
            </a:r>
            <a:r>
              <a:rPr lang="en-US" sz="2000" dirty="0">
                <a:ea typeface="맑은 고딕" panose="020B0503020000020004" pitchFamily="50" charset="-127"/>
              </a:rPr>
              <a:t> </a:t>
            </a:r>
            <a:r>
              <a:rPr lang="ko-KR" altLang="en-US" sz="2000" dirty="0">
                <a:ea typeface="맑은 고딕" panose="020B0503020000020004" pitchFamily="50" charset="-127"/>
              </a:rPr>
              <a:t>근방을</a:t>
            </a:r>
            <a:r>
              <a:rPr lang="en-US" sz="2000" dirty="0"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ea typeface="맑은 고딕" panose="020B0503020000020004" pitchFamily="50" charset="-127"/>
              </a:rPr>
              <a:t>선택</a:t>
            </a:r>
            <a:endParaRPr lang="en-US" sz="2000" dirty="0">
              <a:ea typeface="맑은 고딕" panose="020B0503020000020004" pitchFamily="50" charset="-127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buSzPct val="25000"/>
              <a:buFont typeface="Arial" panose="020B0604020202020204" pitchFamily="34" charset="0"/>
              <a:buNone/>
              <a:defRPr/>
            </a:pPr>
            <a:endParaRPr lang="en-US" altLang="ko-KR" sz="2000" dirty="0">
              <a:ea typeface="맑은 고딕" panose="020B0503020000020004" pitchFamily="50" charset="-127"/>
              <a:cs typeface="Calibri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buSzPct val="25000"/>
              <a:buFont typeface="Arial" panose="020B0604020202020204" pitchFamily="34" charset="0"/>
              <a:buNone/>
              <a:defRPr/>
            </a:pPr>
            <a:r>
              <a:rPr lang="ko-KR" altLang="en-US" sz="2400" b="1" dirty="0">
                <a:ea typeface="맑은 고딕" panose="020B0503020000020004" pitchFamily="50" charset="-127"/>
                <a:cs typeface="Calibri"/>
              </a:rPr>
              <a:t>선정이유</a:t>
            </a:r>
            <a:endParaRPr lang="en-US" sz="2400" b="1" dirty="0">
              <a:ea typeface="맑은 고딕" panose="020B0503020000020004" pitchFamily="50" charset="-127"/>
              <a:cs typeface="Calibri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 panose="020B0604020202020204" pitchFamily="34" charset="0"/>
              <a:buNone/>
              <a:defRPr/>
            </a:pPr>
            <a:r>
              <a:rPr lang="en-US" altLang="ko-KR" sz="2000" dirty="0">
                <a:ea typeface="맑은 고딕" panose="020B0503020000020004" pitchFamily="50" charset="-127"/>
                <a:cs typeface="Calibri" panose="020F0502020204030204"/>
              </a:rPr>
              <a:t> - </a:t>
            </a:r>
            <a:r>
              <a:rPr lang="ko-KR" altLang="en-US" sz="2000" dirty="0">
                <a:ea typeface="맑은 고딕" panose="020B0503020000020004" pitchFamily="50" charset="-127"/>
                <a:cs typeface="Calibri" panose="020F0502020204030204"/>
              </a:rPr>
              <a:t>현지 가이드를 통해 </a:t>
            </a:r>
            <a:r>
              <a:rPr lang="en-US" altLang="ko-KR" sz="2000" dirty="0" err="1">
                <a:ea typeface="맑은 고딕" panose="020B0503020000020004" pitchFamily="50" charset="-127"/>
                <a:cs typeface="Calibri" panose="020F0502020204030204"/>
              </a:rPr>
              <a:t>Kaloleni</a:t>
            </a:r>
            <a:r>
              <a:rPr lang="en-US" altLang="ko-KR" sz="2000" dirty="0">
                <a:ea typeface="맑은 고딕" panose="020B0503020000020004" pitchFamily="50" charset="-127"/>
                <a:cs typeface="Calibri" panose="020F0502020204030204"/>
              </a:rPr>
              <a:t> </a:t>
            </a:r>
            <a:r>
              <a:rPr lang="ko-KR" altLang="en-US" sz="2000" dirty="0">
                <a:ea typeface="맑은 고딕" panose="020B0503020000020004" pitchFamily="50" charset="-127"/>
                <a:cs typeface="Calibri" panose="020F0502020204030204"/>
              </a:rPr>
              <a:t>지역이 철물</a:t>
            </a:r>
            <a:r>
              <a:rPr lang="en-US" altLang="ko-KR" sz="2000" dirty="0">
                <a:ea typeface="맑은 고딕" panose="020B0503020000020004" pitchFamily="50" charset="-127"/>
                <a:cs typeface="Calibri" panose="020F0502020204030204"/>
              </a:rPr>
              <a:t>, </a:t>
            </a:r>
            <a:r>
              <a:rPr lang="ko-KR" altLang="en-US" sz="2000" dirty="0">
                <a:ea typeface="맑은 고딕" panose="020B0503020000020004" pitchFamily="50" charset="-127"/>
                <a:cs typeface="Calibri" panose="020F0502020204030204"/>
              </a:rPr>
              <a:t>목재</a:t>
            </a:r>
            <a:r>
              <a:rPr lang="en-US" altLang="ko-KR" sz="2000" dirty="0">
                <a:ea typeface="맑은 고딕" panose="020B0503020000020004" pitchFamily="50" charset="-127"/>
                <a:cs typeface="Calibri" panose="020F0502020204030204"/>
              </a:rPr>
              <a:t>, </a:t>
            </a:r>
            <a:r>
              <a:rPr lang="ko-KR" altLang="en-US" sz="2000" dirty="0">
                <a:ea typeface="맑은 고딕" panose="020B0503020000020004" pitchFamily="50" charset="-127"/>
                <a:cs typeface="Calibri" panose="020F0502020204030204"/>
              </a:rPr>
              <a:t>건축자재의 </a:t>
            </a:r>
            <a:endParaRPr lang="en-US" altLang="ko-KR" sz="2000" dirty="0">
              <a:ea typeface="맑은 고딕" panose="020B0503020000020004" pitchFamily="50" charset="-127"/>
              <a:cs typeface="Calibri" panose="020F0502020204030204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 panose="020B0604020202020204" pitchFamily="34" charset="0"/>
              <a:buNone/>
              <a:defRPr/>
            </a:pPr>
            <a:r>
              <a:rPr lang="en-US" altLang="ko-KR" sz="2000" dirty="0">
                <a:ea typeface="맑은 고딕" panose="020B0503020000020004" pitchFamily="50" charset="-127"/>
                <a:cs typeface="Calibri" panose="020F0502020204030204"/>
              </a:rPr>
              <a:t>   </a:t>
            </a:r>
            <a:r>
              <a:rPr lang="ko-KR" altLang="en-US" sz="2000" dirty="0">
                <a:ea typeface="맑은 고딕" panose="020B0503020000020004" pitchFamily="50" charset="-127"/>
                <a:cs typeface="Calibri" panose="020F0502020204030204"/>
              </a:rPr>
              <a:t>가게가 밀집되어 있다는 정보를 제공 받음</a:t>
            </a:r>
            <a:endParaRPr lang="en-US" altLang="ko-KR" sz="2000" dirty="0">
              <a:ea typeface="맑은 고딕" panose="020B0503020000020004" pitchFamily="50" charset="-127"/>
              <a:cs typeface="Calibri" panose="020F0502020204030204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 panose="020B0604020202020204" pitchFamily="34" charset="0"/>
              <a:buNone/>
              <a:defRPr/>
            </a:pPr>
            <a:endParaRPr lang="en-US" altLang="ko-KR" sz="2000" dirty="0">
              <a:ea typeface="맑은 고딕" panose="020B0503020000020004" pitchFamily="50" charset="-127"/>
              <a:cs typeface="Calibri" panose="020F0502020204030204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 panose="020B0604020202020204" pitchFamily="34" charset="0"/>
              <a:buNone/>
              <a:defRPr/>
            </a:pPr>
            <a:r>
              <a:rPr lang="en-US" altLang="ko-KR" sz="2000" dirty="0">
                <a:ea typeface="맑은 고딕" panose="020B0503020000020004" pitchFamily="50" charset="-127"/>
                <a:cs typeface="Calibri" panose="020F0502020204030204"/>
              </a:rPr>
              <a:t> - </a:t>
            </a:r>
            <a:r>
              <a:rPr lang="ko-KR" altLang="en-US" sz="2000" dirty="0">
                <a:ea typeface="맑은 고딕" panose="020B0503020000020004" pitchFamily="50" charset="-127"/>
                <a:cs typeface="Calibri" panose="020F0502020204030204"/>
              </a:rPr>
              <a:t>가로 세로 약 </a:t>
            </a:r>
            <a:r>
              <a:rPr lang="en-US" altLang="ko-KR" sz="2000" dirty="0">
                <a:ea typeface="맑은 고딕" panose="020B0503020000020004" pitchFamily="50" charset="-127"/>
                <a:cs typeface="Calibri" panose="020F0502020204030204"/>
              </a:rPr>
              <a:t>2km </a:t>
            </a:r>
            <a:r>
              <a:rPr lang="ko-KR" altLang="en-US" sz="2000" dirty="0">
                <a:ea typeface="맑은 고딕" panose="020B0503020000020004" pitchFamily="50" charset="-127"/>
                <a:cs typeface="Calibri" panose="020F0502020204030204"/>
              </a:rPr>
              <a:t>지역으로 도보를 이용한 조사가 </a:t>
            </a:r>
            <a:endParaRPr lang="en-US" altLang="ko-KR" sz="2000" dirty="0">
              <a:ea typeface="맑은 고딕" panose="020B0503020000020004" pitchFamily="50" charset="-127"/>
              <a:cs typeface="Calibri" panose="020F0502020204030204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 panose="020B0604020202020204" pitchFamily="34" charset="0"/>
              <a:buNone/>
              <a:defRPr/>
            </a:pPr>
            <a:r>
              <a:rPr lang="en-US" altLang="ko-KR" sz="2000" dirty="0">
                <a:ea typeface="맑은 고딕" panose="020B0503020000020004" pitchFamily="50" charset="-127"/>
                <a:cs typeface="Calibri" panose="020F0502020204030204"/>
              </a:rPr>
              <a:t>   </a:t>
            </a:r>
            <a:r>
              <a:rPr lang="ko-KR" altLang="en-US" sz="2000" dirty="0">
                <a:ea typeface="맑은 고딕" panose="020B0503020000020004" pitchFamily="50" charset="-127"/>
                <a:cs typeface="Calibri" panose="020F0502020204030204"/>
              </a:rPr>
              <a:t>충분하다고 판단  </a:t>
            </a:r>
            <a:r>
              <a:rPr lang="en-US" altLang="ko-KR" sz="2000" dirty="0">
                <a:ea typeface="맑은 고딕" panose="020B0503020000020004" pitchFamily="50" charset="-127"/>
                <a:cs typeface="Calibri" panose="020F0502020204030204"/>
              </a:rPr>
              <a:t>		</a:t>
            </a:r>
          </a:p>
        </p:txBody>
      </p:sp>
      <p:sp>
        <p:nvSpPr>
          <p:cNvPr id="9" name="Google Shape;241;p18"/>
          <p:cNvSpPr/>
          <p:nvPr/>
        </p:nvSpPr>
        <p:spPr>
          <a:xfrm>
            <a:off x="-101" y="0"/>
            <a:ext cx="4116943" cy="570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>
              <a:defRPr/>
            </a:pPr>
            <a:r>
              <a:rPr lang="en-US" sz="2200" b="1" dirty="0">
                <a:solidFill>
                  <a:schemeClr val="lt1"/>
                </a:solidFill>
              </a:rPr>
              <a:t> 2. </a:t>
            </a:r>
            <a:r>
              <a:rPr lang="ko-KR" altLang="en-US" sz="2200" b="1" dirty="0" err="1">
                <a:solidFill>
                  <a:schemeClr val="lt1"/>
                </a:solidFill>
                <a:ea typeface="맑은 고딕" panose="020B0503020000020004" pitchFamily="50" charset="-127"/>
              </a:rPr>
              <a:t>가게조사</a:t>
            </a:r>
            <a:r>
              <a:rPr lang="ko-KR" altLang="en-US" sz="2200" b="1" dirty="0">
                <a:solidFill>
                  <a:schemeClr val="lt1"/>
                </a:solidFill>
                <a:ea typeface="맑은 고딕" panose="020B0503020000020004" pitchFamily="50" charset="-127"/>
              </a:rPr>
              <a:t> 방법 및 </a:t>
            </a:r>
            <a:r>
              <a:rPr lang="ko-KR" altLang="en-US" sz="2200" b="1" dirty="0" err="1">
                <a:solidFill>
                  <a:schemeClr val="lt1"/>
                </a:solidFill>
                <a:ea typeface="맑은 고딕" panose="020B0503020000020004" pitchFamily="50" charset="-127"/>
              </a:rPr>
              <a:t>자료정리</a:t>
            </a:r>
            <a:endParaRPr lang="ko-KR" altLang="en-US" sz="2200" b="1" dirty="0">
              <a:solidFill>
                <a:schemeClr val="lt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93196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>
            <a:spLocks noGrp="1"/>
          </p:cNvSpPr>
          <p:nvPr>
            <p:ph type="title"/>
          </p:nvPr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>
              <a:buSzPct val="25000"/>
              <a:defRPr/>
            </a:pPr>
            <a:r>
              <a:rPr lang="en-US" altLang="ko-KR" b="1" dirty="0" err="1" smtClean="0">
                <a:ea typeface="맑은 고딕" panose="020B0503020000020004" pitchFamily="50" charset="-127"/>
              </a:rPr>
              <a:t>조사</a:t>
            </a:r>
            <a:r>
              <a:rPr lang="ko-KR" altLang="en-US" b="1" dirty="0" smtClean="0">
                <a:ea typeface="맑은 고딕" panose="020B0503020000020004" pitchFamily="50" charset="-127"/>
              </a:rPr>
              <a:t>자</a:t>
            </a:r>
            <a:r>
              <a:rPr lang="en-US" altLang="ko-KR" b="1" dirty="0" smtClean="0"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ea typeface="맑은 고딕" panose="020B0503020000020004" pitchFamily="50" charset="-127"/>
              </a:rPr>
              <a:t>역할</a:t>
            </a:r>
            <a:r>
              <a:rPr lang="en-US" altLang="ko-KR" b="1" dirty="0"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ea typeface="맑은 고딕" panose="020B0503020000020004" pitchFamily="50" charset="-127"/>
              </a:rPr>
              <a:t>분</a:t>
            </a:r>
            <a:r>
              <a:rPr lang="ko-KR" altLang="en-US" b="1" dirty="0" smtClean="0">
                <a:ea typeface="맑은 고딕" panose="020B0503020000020004" pitchFamily="50" charset="-127"/>
              </a:rPr>
              <a:t>담</a:t>
            </a:r>
            <a:endParaRPr lang="en-US" altLang="ko-KR" b="1" dirty="0">
              <a:ea typeface="맑은 고딕" panose="020B0503020000020004" pitchFamily="50" charset="-127"/>
            </a:endParaRPr>
          </a:p>
        </p:txBody>
      </p:sp>
      <p:sp>
        <p:nvSpPr>
          <p:cNvPr id="243" name="Google Shape;23;p48"/>
          <p:cNvSpPr>
            <a:spLocks noGrp="1"/>
          </p:cNvSpPr>
          <p:nvPr>
            <p:ph idx="1"/>
          </p:nvPr>
        </p:nvSpPr>
        <p:spPr>
          <a:xfrm>
            <a:off x="852577" y="1703652"/>
            <a:ext cx="10501223" cy="757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en-US" altLang="en-US" dirty="0" err="1">
                <a:ea typeface="맑은 고딕" panose="020B0503020000020004" pitchFamily="50" charset="-127"/>
              </a:rPr>
              <a:t>조사</a:t>
            </a:r>
            <a:r>
              <a:rPr lang="en-US" altLang="en-US" dirty="0">
                <a:ea typeface="맑은 고딕" panose="020B0503020000020004" pitchFamily="50" charset="-127"/>
              </a:rPr>
              <a:t> </a:t>
            </a:r>
            <a:r>
              <a:rPr lang="en-US" altLang="en-US" dirty="0" err="1">
                <a:ea typeface="맑은 고딕" panose="020B0503020000020004" pitchFamily="50" charset="-127"/>
              </a:rPr>
              <a:t>역할을</a:t>
            </a:r>
            <a:r>
              <a:rPr lang="en-US" altLang="en-US" dirty="0">
                <a:ea typeface="맑은 고딕" panose="020B0503020000020004" pitchFamily="50" charset="-127"/>
              </a:rPr>
              <a:t> </a:t>
            </a:r>
            <a:r>
              <a:rPr lang="en-US" altLang="en-US" dirty="0" err="1">
                <a:ea typeface="맑은 고딕" panose="020B0503020000020004" pitchFamily="50" charset="-127"/>
              </a:rPr>
              <a:t>인원</a:t>
            </a:r>
            <a:r>
              <a:rPr lang="en-US" altLang="en-US" dirty="0">
                <a:ea typeface="맑은 고딕" panose="020B0503020000020004" pitchFamily="50" charset="-127"/>
              </a:rPr>
              <a:t> </a:t>
            </a:r>
            <a:r>
              <a:rPr lang="en-US" altLang="en-US" dirty="0" err="1">
                <a:ea typeface="맑은 고딕" panose="020B0503020000020004" pitchFamily="50" charset="-127"/>
              </a:rPr>
              <a:t>수에</a:t>
            </a:r>
            <a:r>
              <a:rPr lang="en-US" altLang="en-US" dirty="0">
                <a:ea typeface="맑은 고딕" panose="020B0503020000020004" pitchFamily="50" charset="-127"/>
              </a:rPr>
              <a:t> </a:t>
            </a:r>
            <a:r>
              <a:rPr lang="en-US" altLang="en-US" dirty="0" err="1">
                <a:ea typeface="맑은 고딕" panose="020B0503020000020004" pitchFamily="50" charset="-127"/>
              </a:rPr>
              <a:t>맞게</a:t>
            </a:r>
            <a:r>
              <a:rPr lang="en-US" altLang="en-US" dirty="0">
                <a:ea typeface="맑은 고딕" panose="020B0503020000020004" pitchFamily="50" charset="-127"/>
              </a:rPr>
              <a:t> </a:t>
            </a:r>
            <a:r>
              <a:rPr lang="en-US" altLang="en-US" dirty="0" err="1">
                <a:ea typeface="맑은 고딕" panose="020B0503020000020004" pitchFamily="50" charset="-127"/>
              </a:rPr>
              <a:t>분배한다</a:t>
            </a:r>
            <a:r>
              <a:rPr lang="en-US" altLang="en-US" dirty="0"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968698"/>
              </p:ext>
            </p:extLst>
          </p:nvPr>
        </p:nvGraphicFramePr>
        <p:xfrm>
          <a:off x="770305" y="2234455"/>
          <a:ext cx="10714049" cy="404939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01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6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3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2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473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dirty="0" err="1">
                          <a:ea typeface="맑은 고딕" panose="020B0503020000020004" pitchFamily="50" charset="-127"/>
                        </a:rPr>
                        <a:t>역할</a:t>
                      </a:r>
                      <a:endParaRPr lang="en-US" altLang="ko-KR" sz="1800" dirty="0"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u="none" strike="noStrike" cap="none" baseline="0" dirty="0" err="1">
                          <a:ea typeface="맑은 고딕" panose="020B0503020000020004" pitchFamily="50" charset="-127"/>
                        </a:rPr>
                        <a:t>위치</a:t>
                      </a:r>
                      <a:r>
                        <a:rPr lang="en-US" altLang="ko-KR" sz="1800" u="none" strike="noStrike" cap="none" baseline="0" dirty="0"/>
                        <a:t> </a:t>
                      </a:r>
                      <a:r>
                        <a:rPr lang="en-US" altLang="ko-KR" sz="1800" u="none" strike="noStrike" cap="none" baseline="0" dirty="0" err="1"/>
                        <a:t>기록</a:t>
                      </a:r>
                      <a:endParaRPr lang="en-US" altLang="ko-KR" sz="1800" b="1" i="0" u="none" strike="noStrike" cap="none" baseline="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u="none" strike="noStrike" cap="none" dirty="0" err="1">
                          <a:ea typeface="맑은 고딕" panose="020B0503020000020004" pitchFamily="50" charset="-127"/>
                        </a:rPr>
                        <a:t>정보</a:t>
                      </a:r>
                      <a:r>
                        <a:rPr lang="en-US" altLang="ko-KR" sz="1800" u="none" strike="noStrike" cap="none" dirty="0"/>
                        <a:t> </a:t>
                      </a:r>
                      <a:r>
                        <a:rPr lang="en-US" altLang="ko-KR" sz="1800" u="none" strike="noStrike" cap="none" dirty="0" err="1"/>
                        <a:t>수집</a:t>
                      </a:r>
                      <a:endParaRPr lang="en-US" altLang="ko-KR" sz="1800" b="1" i="0" u="none" strike="noStrike" cap="none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u="none" strike="noStrike" cap="none" dirty="0" err="1">
                          <a:ea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sz="1800" u="none" strike="noStrike" cap="none" dirty="0"/>
                        <a:t> </a:t>
                      </a:r>
                      <a:r>
                        <a:rPr lang="en-US" altLang="ko-KR" sz="1800" u="none" strike="noStrike" cap="none" dirty="0" err="1"/>
                        <a:t>촬영</a:t>
                      </a:r>
                      <a:endParaRPr lang="en-US" altLang="ko-KR" sz="1800" b="1" i="0" u="none" strike="noStrike" cap="none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467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dirty="0" err="1">
                          <a:ea typeface="맑은 고딕" panose="020B0503020000020004" pitchFamily="50" charset="-127"/>
                        </a:rPr>
                        <a:t>내용</a:t>
                      </a:r>
                      <a:endParaRPr lang="en-US" altLang="ko-KR" sz="1800" dirty="0"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600" kern="0" spc="0" baseline="0" dirty="0" err="1">
                          <a:effectLst/>
                        </a:rPr>
                        <a:t>주변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도로</a:t>
                      </a:r>
                      <a:r>
                        <a:rPr lang="en-US" altLang="ko-KR" sz="1600" kern="0" spc="0" baseline="0" dirty="0">
                          <a:effectLst/>
                        </a:rPr>
                        <a:t>,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지형</a:t>
                      </a:r>
                      <a:r>
                        <a:rPr lang="en-US" altLang="ko-KR" sz="1600" kern="0" spc="0" baseline="0" dirty="0">
                          <a:effectLst/>
                        </a:rPr>
                        <a:t>,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위성지도를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살펴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b="1" kern="0" spc="0" baseline="0" dirty="0" err="1">
                          <a:solidFill>
                            <a:srgbClr val="FF0000"/>
                          </a:solidFill>
                          <a:effectLst/>
                        </a:rPr>
                        <a:t>정확한</a:t>
                      </a:r>
                      <a:r>
                        <a:rPr lang="en-US" altLang="ko-KR" sz="1600" b="1" kern="0" spc="0" baseline="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r>
                        <a:rPr lang="en-US" altLang="ko-KR" sz="1600" b="1" kern="0" spc="0" baseline="0" dirty="0" err="1">
                          <a:solidFill>
                            <a:srgbClr val="FF0000"/>
                          </a:solidFill>
                          <a:effectLst/>
                        </a:rPr>
                        <a:t>가게</a:t>
                      </a:r>
                      <a:r>
                        <a:rPr lang="en-US" altLang="ko-KR" sz="1600" b="1" kern="0" spc="0" baseline="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600" b="1" kern="0" spc="0" baseline="0" dirty="0" err="1">
                          <a:solidFill>
                            <a:srgbClr val="FF0000"/>
                          </a:solidFill>
                          <a:effectLst/>
                        </a:rPr>
                        <a:t>위치에</a:t>
                      </a:r>
                      <a:r>
                        <a:rPr lang="en-US" altLang="ko-KR" sz="1600" b="1" kern="0" spc="0" baseline="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r>
                        <a:rPr lang="en-US" altLang="ko-KR" sz="1600" b="1" kern="0" spc="0" baseline="0" dirty="0" err="1">
                          <a:solidFill>
                            <a:srgbClr val="FF0000"/>
                          </a:solidFill>
                          <a:effectLst/>
                        </a:rPr>
                        <a:t>구글</a:t>
                      </a:r>
                      <a:r>
                        <a:rPr lang="en-US" altLang="ko-KR" sz="1600" b="1" kern="0" spc="0" baseline="0" dirty="0">
                          <a:solidFill>
                            <a:srgbClr val="FF0000"/>
                          </a:solidFill>
                          <a:effectLst/>
                        </a:rPr>
                        <a:t> 핀 </a:t>
                      </a:r>
                      <a:r>
                        <a:rPr lang="en-US" altLang="ko-KR" sz="1600" b="1" kern="0" spc="0" baseline="0" dirty="0" err="1">
                          <a:solidFill>
                            <a:srgbClr val="FF0000"/>
                          </a:solidFill>
                          <a:effectLst/>
                        </a:rPr>
                        <a:t>고정</a:t>
                      </a:r>
                      <a:r>
                        <a:rPr lang="en-US" altLang="ko-KR" sz="1600" b="1" kern="0" spc="0" baseline="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600" kern="0" spc="0" baseline="0" dirty="0">
                          <a:effectLst/>
                        </a:rPr>
                        <a:t>후 가게 번호 카운트</a:t>
                      </a:r>
                      <a:endParaRPr lang="en-US" altLang="ko-KR" sz="1600" kern="0" spc="0" baseline="0" dirty="0">
                        <a:effectLst/>
                      </a:endParaRPr>
                    </a:p>
                    <a:p>
                      <a:pPr marL="171450" marR="0" lvl="0" indent="-17145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600" kern="0" spc="0" baseline="0" dirty="0">
                          <a:effectLst/>
                        </a:rPr>
                        <a:t>핀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고정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위치를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구글</a:t>
                      </a:r>
                      <a:r>
                        <a:rPr lang="en-US" altLang="ko-KR" sz="1600" kern="0" spc="0" baseline="0" dirty="0">
                          <a:effectLst/>
                        </a:rPr>
                        <a:t> 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장소목록에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날짜별로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등록</a:t>
                      </a:r>
                      <a:endParaRPr lang="en-US" altLang="ko-KR" sz="1600" kern="0" spc="0" baseline="0" dirty="0">
                        <a:effectLst/>
                      </a:endParaRPr>
                    </a:p>
                    <a:p>
                      <a:pPr marL="171450" marR="0" lvl="0" indent="-17145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600" kern="0" spc="0" baseline="0" dirty="0" err="1">
                          <a:effectLst/>
                        </a:rPr>
                        <a:t>정보</a:t>
                      </a:r>
                      <a:r>
                        <a:rPr lang="en-US" altLang="ko-KR" sz="1600" kern="0" spc="0" baseline="0" dirty="0">
                          <a:effectLst/>
                        </a:rPr>
                        <a:t> 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수집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역할의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인원과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가게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ko-KR" altLang="en-US" sz="1600" kern="0" spc="0" baseline="0" dirty="0">
                          <a:effectLst/>
                        </a:rPr>
                        <a:t>카운트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번호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공유</a:t>
                      </a:r>
                      <a:endParaRPr lang="en-US" altLang="ko-KR" sz="1600" b="0" kern="0" spc="0" baseline="0" dirty="0">
                        <a:effectLst/>
                      </a:endParaRPr>
                    </a:p>
                  </a:txBody>
                  <a:tcPr marL="64770" marR="64770" marT="17907" marB="179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600" kern="0" spc="0" baseline="0" dirty="0" err="1">
                          <a:effectLst/>
                          <a:ea typeface="맑은 고딕" panose="020B0503020000020004" pitchFamily="50" charset="-127"/>
                        </a:rPr>
                        <a:t>위치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기록</a:t>
                      </a:r>
                      <a:r>
                        <a:rPr lang="en-US" altLang="ko-KR" sz="1600" kern="0" spc="0" baseline="0" dirty="0">
                          <a:effectLst/>
                        </a:rPr>
                        <a:t> 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역할의</a:t>
                      </a:r>
                      <a:r>
                        <a:rPr lang="en-US" altLang="ko-KR" sz="1600" kern="0" spc="0" baseline="0" dirty="0">
                          <a:effectLst/>
                        </a:rPr>
                        <a:t> 인</a:t>
                      </a:r>
                      <a:r>
                        <a:rPr lang="ko-KR" altLang="en-US" sz="1600" kern="0" spc="0" baseline="0" dirty="0">
                          <a:effectLst/>
                        </a:rPr>
                        <a:t>원과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가게</a:t>
                      </a:r>
                      <a:r>
                        <a:rPr lang="en-US" altLang="ko-KR" sz="1600" kern="0" spc="0" baseline="0" dirty="0">
                          <a:effectLst/>
                        </a:rPr>
                        <a:t>    </a:t>
                      </a:r>
                      <a:r>
                        <a:rPr lang="ko-KR" altLang="en-US" sz="1600" kern="0" spc="0" baseline="0" dirty="0">
                          <a:effectLst/>
                        </a:rPr>
                        <a:t>카운트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번호를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공유하여</a:t>
                      </a:r>
                      <a:r>
                        <a:rPr lang="en-US" altLang="ko-KR" sz="1600" kern="0" spc="0" baseline="0" dirty="0">
                          <a:effectLst/>
                        </a:rPr>
                        <a:t> 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정보를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기록</a:t>
                      </a:r>
                      <a:endParaRPr lang="en-US" altLang="ko-KR" sz="1600" kern="0" spc="0" baseline="0" dirty="0">
                        <a:effectLst/>
                      </a:endParaRPr>
                    </a:p>
                    <a:p>
                      <a:pPr marL="171450" marR="0" lvl="0" indent="-17145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600" kern="0" spc="0" baseline="0" dirty="0" err="1" smtClean="0">
                          <a:effectLst/>
                        </a:rPr>
                        <a:t>조사지의</a:t>
                      </a:r>
                      <a:r>
                        <a:rPr lang="en-US" altLang="ko-KR" sz="1600" kern="0" spc="0" baseline="0" dirty="0" smtClean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항목을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고려하여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자연스러운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대화를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통해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endParaRPr lang="en-US" altLang="ko-KR" sz="1600" kern="0" spc="0" baseline="0" dirty="0" smtClean="0">
                        <a:effectLst/>
                      </a:endParaRPr>
                    </a:p>
                    <a:p>
                      <a:pPr marL="0" marR="0" lvl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0" spc="0" baseline="0" dirty="0" smtClean="0">
                          <a:effectLst/>
                        </a:rPr>
                        <a:t>   </a:t>
                      </a:r>
                      <a:r>
                        <a:rPr lang="en-US" altLang="ko-KR" sz="1600" b="1" kern="0" spc="0" baseline="0" dirty="0" err="1" smtClean="0">
                          <a:solidFill>
                            <a:srgbClr val="FF0000"/>
                          </a:solidFill>
                          <a:effectLst/>
                        </a:rPr>
                        <a:t>정보</a:t>
                      </a:r>
                      <a:r>
                        <a:rPr lang="en-US" altLang="ko-KR" sz="1600" b="1" kern="0" spc="0" baseline="0" dirty="0" smtClean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600" b="1" kern="0" spc="0" baseline="0" dirty="0" err="1">
                          <a:solidFill>
                            <a:srgbClr val="FF0000"/>
                          </a:solidFill>
                          <a:effectLst/>
                        </a:rPr>
                        <a:t>수집</a:t>
                      </a:r>
                      <a:endParaRPr lang="en-US" altLang="ko-KR" sz="1600" b="1" kern="0" spc="0" baseline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600" kern="0" spc="0" baseline="0" dirty="0" err="1">
                          <a:effectLst/>
                          <a:ea typeface="맑은 고딕" panose="020B0503020000020004" pitchFamily="50" charset="-127"/>
                        </a:rPr>
                        <a:t>가게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주인의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양해를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구한</a:t>
                      </a:r>
                      <a:r>
                        <a:rPr lang="en-US" altLang="ko-KR" sz="1600" kern="0" spc="0" baseline="0" dirty="0">
                          <a:effectLst/>
                        </a:rPr>
                        <a:t> 후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사진</a:t>
                      </a:r>
                      <a:r>
                        <a:rPr lang="en-US" altLang="ko-KR" sz="1600" kern="0" spc="0" baseline="0" dirty="0">
                          <a:effectLst/>
                        </a:rPr>
                        <a:t> 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촬영</a:t>
                      </a:r>
                      <a:endParaRPr lang="en-US" altLang="ko-KR" sz="1600" kern="0" spc="0" baseline="0" dirty="0">
                        <a:effectLst/>
                      </a:endParaRPr>
                    </a:p>
                    <a:p>
                      <a:pPr marL="171450" marR="0" lvl="0" indent="-17145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600" kern="0" spc="0" baseline="0" dirty="0" err="1">
                          <a:effectLst/>
                        </a:rPr>
                        <a:t>가게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b="1" kern="0" spc="0" baseline="0" dirty="0" err="1">
                          <a:solidFill>
                            <a:srgbClr val="FF0000"/>
                          </a:solidFill>
                          <a:effectLst/>
                        </a:rPr>
                        <a:t>정면</a:t>
                      </a:r>
                      <a:r>
                        <a:rPr lang="en-US" altLang="ko-KR" sz="1600" b="1" kern="0" spc="0" baseline="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600" b="1" kern="0" spc="0" baseline="0" dirty="0" err="1">
                          <a:solidFill>
                            <a:srgbClr val="FF0000"/>
                          </a:solidFill>
                          <a:effectLst/>
                        </a:rPr>
                        <a:t>사진</a:t>
                      </a:r>
                      <a:r>
                        <a:rPr lang="en-US" altLang="ko-KR" sz="1600" kern="0" spc="0" baseline="0" dirty="0">
                          <a:effectLst/>
                        </a:rPr>
                        <a:t>(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가게</a:t>
                      </a:r>
                      <a:r>
                        <a:rPr lang="en-US" altLang="ko-KR" sz="1600" kern="0" spc="0" baseline="0" dirty="0">
                          <a:effectLst/>
                        </a:rPr>
                        <a:t> 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간판</a:t>
                      </a:r>
                      <a:r>
                        <a:rPr lang="en-US" altLang="ko-KR" sz="1600" kern="0" spc="0" baseline="0" dirty="0">
                          <a:effectLst/>
                        </a:rPr>
                        <a:t>, </a:t>
                      </a:r>
                      <a:r>
                        <a:rPr lang="en-US" altLang="ko-KR" sz="1600" kern="0" spc="0" baseline="0" dirty="0" smtClean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전화번호</a:t>
                      </a:r>
                      <a:r>
                        <a:rPr lang="en-US" altLang="ko-KR" sz="1600" kern="0" spc="0" baseline="0" dirty="0">
                          <a:effectLst/>
                        </a:rPr>
                        <a:t> 등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식별</a:t>
                      </a:r>
                      <a:r>
                        <a:rPr lang="en-US" altLang="ko-KR" sz="1600" kern="0" spc="0" baseline="0" dirty="0">
                          <a:effectLst/>
                        </a:rPr>
                        <a:t>) 및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판매품목을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식별할</a:t>
                      </a:r>
                      <a:r>
                        <a:rPr lang="en-US" altLang="ko-KR" sz="1600" kern="0" spc="0" baseline="0" dirty="0">
                          <a:effectLst/>
                        </a:rPr>
                        <a:t> 수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있는</a:t>
                      </a:r>
                      <a:r>
                        <a:rPr lang="en-US" altLang="ko-KR" sz="1600" kern="0" spc="0" baseline="0" dirty="0">
                          <a:effectLst/>
                        </a:rPr>
                        <a:t>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사진</a:t>
                      </a:r>
                      <a:endParaRPr lang="en-US" altLang="ko-KR" sz="1600" kern="0" spc="0" baseline="0" dirty="0">
                        <a:effectLst/>
                      </a:endParaRPr>
                    </a:p>
                    <a:p>
                      <a:pPr marL="171450" marR="0" lvl="0" indent="-17145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600" kern="0" spc="0" baseline="0" dirty="0" err="1">
                          <a:effectLst/>
                        </a:rPr>
                        <a:t>가능하다면</a:t>
                      </a:r>
                      <a:r>
                        <a:rPr lang="en-US" altLang="ko-KR" sz="1600" kern="0" spc="0" baseline="0" dirty="0">
                          <a:effectLst/>
                        </a:rPr>
                        <a:t> 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카탈로그</a:t>
                      </a:r>
                      <a:r>
                        <a:rPr lang="en-US" altLang="ko-KR" sz="1600" kern="0" spc="0" baseline="0" dirty="0">
                          <a:effectLst/>
                        </a:rPr>
                        <a:t>,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품목가격</a:t>
                      </a:r>
                      <a:r>
                        <a:rPr lang="en-US" altLang="ko-KR" sz="1600" kern="0" spc="0" baseline="0" dirty="0">
                          <a:effectLst/>
                        </a:rPr>
                        <a:t>,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명함</a:t>
                      </a:r>
                      <a:r>
                        <a:rPr lang="en-US" altLang="ko-KR" sz="1600" kern="0" spc="0" baseline="0" dirty="0">
                          <a:effectLst/>
                        </a:rPr>
                        <a:t> 등 </a:t>
                      </a:r>
                      <a:r>
                        <a:rPr lang="en-US" altLang="ko-KR" sz="1600" kern="0" spc="0" baseline="0" dirty="0" err="1">
                          <a:effectLst/>
                        </a:rPr>
                        <a:t>촬영</a:t>
                      </a:r>
                      <a:endParaRPr lang="en-US" altLang="ko-KR" sz="1600" b="0" kern="0" spc="0" baseline="0" dirty="0">
                        <a:effectLst/>
                      </a:endParaRPr>
                    </a:p>
                  </a:txBody>
                  <a:tcPr marL="64770" marR="64770" marT="17907" marB="179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248;p19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sym typeface="Arial"/>
            </a:endParaRPr>
          </a:p>
        </p:txBody>
      </p:sp>
      <p:sp>
        <p:nvSpPr>
          <p:cNvPr id="7" name="Google Shape;241;p18"/>
          <p:cNvSpPr/>
          <p:nvPr/>
        </p:nvSpPr>
        <p:spPr>
          <a:xfrm>
            <a:off x="-101" y="0"/>
            <a:ext cx="4116943" cy="570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>
              <a:defRPr/>
            </a:pPr>
            <a:r>
              <a:rPr lang="en-US" sz="2200" b="1" dirty="0">
                <a:solidFill>
                  <a:schemeClr val="lt1"/>
                </a:solidFill>
              </a:rPr>
              <a:t> 2. </a:t>
            </a:r>
            <a:r>
              <a:rPr lang="ko-KR" altLang="en-US" sz="2200" b="1" dirty="0" err="1">
                <a:solidFill>
                  <a:schemeClr val="lt1"/>
                </a:solidFill>
                <a:ea typeface="맑은 고딕" panose="020B0503020000020004" pitchFamily="50" charset="-127"/>
              </a:rPr>
              <a:t>가게조사</a:t>
            </a:r>
            <a:r>
              <a:rPr lang="ko-KR" altLang="en-US" sz="2200" b="1" dirty="0">
                <a:solidFill>
                  <a:schemeClr val="lt1"/>
                </a:solidFill>
                <a:ea typeface="맑은 고딕" panose="020B0503020000020004" pitchFamily="50" charset="-127"/>
              </a:rPr>
              <a:t> 방법 및 </a:t>
            </a:r>
            <a:r>
              <a:rPr lang="ko-KR" altLang="en-US" sz="2200" b="1" dirty="0" err="1">
                <a:solidFill>
                  <a:schemeClr val="lt1"/>
                </a:solidFill>
                <a:ea typeface="맑은 고딕" panose="020B0503020000020004" pitchFamily="50" charset="-127"/>
              </a:rPr>
              <a:t>자료정리</a:t>
            </a:r>
            <a:endParaRPr lang="ko-KR" altLang="en-US" sz="2200" b="1" dirty="0">
              <a:solidFill>
                <a:schemeClr val="lt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460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>
            <a:spLocks noGrp="1"/>
          </p:cNvSpPr>
          <p:nvPr>
            <p:ph type="title"/>
          </p:nvPr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>
              <a:buSzPct val="25000"/>
              <a:defRPr/>
            </a:pPr>
            <a:r>
              <a:rPr lang="ko-KR" altLang="en-US" b="1" dirty="0" smtClean="0">
                <a:ea typeface="맑은 고딕" panose="020B0503020000020004" pitchFamily="50" charset="-127"/>
              </a:rPr>
              <a:t>조사지 작성</a:t>
            </a:r>
            <a:endParaRPr lang="en-US" altLang="ko-KR" b="1" dirty="0">
              <a:ea typeface="맑은 고딕" panose="020B0503020000020004" pitchFamily="50" charset="-127"/>
            </a:endParaRPr>
          </a:p>
        </p:txBody>
      </p:sp>
      <p:sp>
        <p:nvSpPr>
          <p:cNvPr id="8" name="Google Shape;248;p19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sym typeface="Arial"/>
            </a:endParaRPr>
          </a:p>
        </p:txBody>
      </p:sp>
      <p:sp>
        <p:nvSpPr>
          <p:cNvPr id="7" name="Google Shape;241;p18"/>
          <p:cNvSpPr/>
          <p:nvPr/>
        </p:nvSpPr>
        <p:spPr>
          <a:xfrm>
            <a:off x="-101" y="0"/>
            <a:ext cx="4116943" cy="570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>
              <a:defRPr/>
            </a:pPr>
            <a:r>
              <a:rPr lang="en-US" sz="2200" b="1" dirty="0">
                <a:solidFill>
                  <a:schemeClr val="lt1"/>
                </a:solidFill>
              </a:rPr>
              <a:t> 2. </a:t>
            </a:r>
            <a:r>
              <a:rPr lang="ko-KR" altLang="en-US" sz="2200" b="1" dirty="0" err="1">
                <a:solidFill>
                  <a:schemeClr val="lt1"/>
                </a:solidFill>
                <a:ea typeface="맑은 고딕" panose="020B0503020000020004" pitchFamily="50" charset="-127"/>
              </a:rPr>
              <a:t>가게조사</a:t>
            </a:r>
            <a:r>
              <a:rPr lang="ko-KR" altLang="en-US" sz="2200" b="1" dirty="0">
                <a:solidFill>
                  <a:schemeClr val="lt1"/>
                </a:solidFill>
                <a:ea typeface="맑은 고딕" panose="020B0503020000020004" pitchFamily="50" charset="-127"/>
              </a:rPr>
              <a:t> 방법 및 </a:t>
            </a:r>
            <a:r>
              <a:rPr lang="ko-KR" altLang="en-US" sz="2200" b="1" dirty="0" err="1">
                <a:solidFill>
                  <a:schemeClr val="lt1"/>
                </a:solidFill>
                <a:ea typeface="맑은 고딕" panose="020B0503020000020004" pitchFamily="50" charset="-127"/>
              </a:rPr>
              <a:t>자료정리</a:t>
            </a:r>
            <a:endParaRPr lang="ko-KR" altLang="en-US" sz="2200" b="1" dirty="0">
              <a:solidFill>
                <a:schemeClr val="lt1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53230" y="1895965"/>
            <a:ext cx="9960451" cy="3110144"/>
            <a:chOff x="1265668" y="1895965"/>
            <a:chExt cx="9960451" cy="418156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668" y="1895965"/>
              <a:ext cx="3760139" cy="406149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4129" y="1895965"/>
              <a:ext cx="3990651" cy="418156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3842" y="1895965"/>
              <a:ext cx="3312277" cy="4181562"/>
            </a:xfrm>
            <a:prstGeom prst="rect">
              <a:avLst/>
            </a:prstGeom>
          </p:spPr>
        </p:pic>
      </p:grpSp>
      <p:sp>
        <p:nvSpPr>
          <p:cNvPr id="13" name="Google Shape;250;p19"/>
          <p:cNvSpPr txBox="1">
            <a:spLocks/>
          </p:cNvSpPr>
          <p:nvPr/>
        </p:nvSpPr>
        <p:spPr>
          <a:xfrm>
            <a:off x="1053230" y="5104330"/>
            <a:ext cx="9402333" cy="14534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4" tIns="45700" rIns="91424" bIns="457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999"/>
              </a:lnSpc>
              <a:spcBef>
                <a:spcPts val="0"/>
              </a:spcBef>
              <a:buSzPct val="25000"/>
              <a:buFont typeface="Arial" panose="020B0604020202020204" pitchFamily="34" charset="0"/>
              <a:buNone/>
              <a:defRPr/>
            </a:pPr>
            <a:r>
              <a:rPr lang="ko-KR" altLang="en-US" sz="2400" b="1" dirty="0" smtClean="0">
                <a:ea typeface="맑은 고딕" panose="020B0503020000020004" pitchFamily="50" charset="-127"/>
                <a:cs typeface="Calibri" panose="020F0502020204030204"/>
              </a:rPr>
              <a:t>항목 구성 이유</a:t>
            </a:r>
            <a:endParaRPr lang="en-US" altLang="ko-KR" sz="2000" b="1" dirty="0" smtClean="0">
              <a:ea typeface="맑은 고딕" panose="020B0503020000020004" pitchFamily="50" charset="-127"/>
              <a:cs typeface="Calibri" panose="020F0502020204030204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buSzPct val="25000"/>
              <a:buFont typeface="Arial" panose="020B0604020202020204" pitchFamily="34" charset="0"/>
              <a:buNone/>
              <a:defRPr/>
            </a:pPr>
            <a:r>
              <a:rPr lang="en-US" altLang="ko-KR" sz="2000" dirty="0">
                <a:ea typeface="맑은 고딕" panose="020B0503020000020004" pitchFamily="50" charset="-127"/>
                <a:cs typeface="Calibri" panose="020F0502020204030204"/>
              </a:rPr>
              <a:t> </a:t>
            </a:r>
            <a:r>
              <a:rPr lang="en-US" altLang="ko-KR" sz="2000" dirty="0" smtClean="0">
                <a:ea typeface="맑은 고딕" panose="020B0503020000020004" pitchFamily="50" charset="-127"/>
                <a:cs typeface="Calibri" panose="020F0502020204030204"/>
              </a:rPr>
              <a:t>- </a:t>
            </a:r>
            <a:r>
              <a:rPr lang="ko-KR" altLang="en-US" sz="2000" dirty="0" smtClean="0">
                <a:ea typeface="맑은 고딕" panose="020B0503020000020004" pitchFamily="50" charset="-127"/>
                <a:cs typeface="Calibri" panose="020F0502020204030204"/>
              </a:rPr>
              <a:t>가게의 품목이 매우 많으므로 세부적인 품목보다는 대 분류 위주의  조사 </a:t>
            </a:r>
            <a:endParaRPr lang="en-US" altLang="ko-KR" sz="2000" dirty="0" smtClean="0">
              <a:ea typeface="맑은 고딕" panose="020B0503020000020004" pitchFamily="50" charset="-127"/>
              <a:cs typeface="Calibri" panose="020F0502020204030204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buSzPct val="25000"/>
              <a:buFont typeface="Arial" panose="020B0604020202020204" pitchFamily="34" charset="0"/>
              <a:buNone/>
              <a:defRPr/>
            </a:pPr>
            <a:r>
              <a:rPr lang="en-US" altLang="ko-KR" sz="2000" dirty="0" smtClean="0">
                <a:ea typeface="맑은 고딕" panose="020B0503020000020004" pitchFamily="50" charset="-127"/>
                <a:cs typeface="Calibri" panose="020F0502020204030204"/>
              </a:rPr>
              <a:t> - </a:t>
            </a:r>
            <a:r>
              <a:rPr lang="ko-KR" altLang="en-US" sz="2000" dirty="0" smtClean="0">
                <a:ea typeface="맑은 고딕" panose="020B0503020000020004" pitchFamily="50" charset="-127"/>
                <a:cs typeface="Calibri" panose="020F0502020204030204"/>
              </a:rPr>
              <a:t>가게 정보와 판매 물품 이외에도 언어</a:t>
            </a:r>
            <a:r>
              <a:rPr lang="en-US" altLang="ko-KR" sz="2000" dirty="0" smtClean="0">
                <a:ea typeface="맑은 고딕" panose="020B0503020000020004" pitchFamily="50" charset="-127"/>
                <a:cs typeface="Calibri" panose="020F0502020204030204"/>
              </a:rPr>
              <a:t>, </a:t>
            </a:r>
            <a:r>
              <a:rPr lang="ko-KR" altLang="en-US" sz="2000" dirty="0" smtClean="0">
                <a:ea typeface="맑은 고딕" panose="020B0503020000020004" pitchFamily="50" charset="-127"/>
                <a:cs typeface="Calibri" panose="020F0502020204030204"/>
              </a:rPr>
              <a:t>배달 유무</a:t>
            </a:r>
            <a:r>
              <a:rPr lang="en-US" altLang="ko-KR" sz="2000" dirty="0" smtClean="0">
                <a:ea typeface="맑은 고딕" panose="020B0503020000020004" pitchFamily="50" charset="-127"/>
                <a:cs typeface="Calibri" panose="020F0502020204030204"/>
              </a:rPr>
              <a:t>, </a:t>
            </a:r>
            <a:r>
              <a:rPr lang="ko-KR" altLang="en-US" sz="2000" dirty="0" smtClean="0">
                <a:ea typeface="맑은 고딕" panose="020B0503020000020004" pitchFamily="50" charset="-127"/>
                <a:cs typeface="Calibri" panose="020F0502020204030204"/>
              </a:rPr>
              <a:t>견적 등을 조사 </a:t>
            </a:r>
            <a:endParaRPr lang="en-US" altLang="ko-KR" sz="2000" dirty="0">
              <a:ea typeface="맑은 고딕" panose="020B0503020000020004" pitchFamily="50" charset="-127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1856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>
            <a:spLocks noGrp="1"/>
          </p:cNvSpPr>
          <p:nvPr>
            <p:ph type="title"/>
          </p:nvPr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>
              <a:buSzPct val="25000"/>
              <a:defRPr/>
            </a:pPr>
            <a:r>
              <a:rPr lang="ko-KR" altLang="en-US" b="1" dirty="0">
                <a:ea typeface="맑은 고딕" panose="020B0503020000020004" pitchFamily="50" charset="-127"/>
              </a:rPr>
              <a:t>경로</a:t>
            </a:r>
            <a:r>
              <a:rPr lang="en-US" altLang="ko-KR" b="1" dirty="0">
                <a:ea typeface="맑은 고딕" panose="020B0503020000020004" pitchFamily="50" charset="-127"/>
              </a:rPr>
              <a:t> </a:t>
            </a:r>
            <a:r>
              <a:rPr lang="ko-KR" altLang="en-US" b="1" dirty="0">
                <a:ea typeface="맑은 고딕" panose="020B0503020000020004" pitchFamily="50" charset="-127"/>
              </a:rPr>
              <a:t>체크</a:t>
            </a:r>
            <a:endParaRPr lang="en-US" b="1" dirty="0">
              <a:ea typeface="맑은 고딕" panose="020B0503020000020004" pitchFamily="50" charset="-127"/>
            </a:endParaRPr>
          </a:p>
        </p:txBody>
      </p:sp>
      <p:sp>
        <p:nvSpPr>
          <p:cNvPr id="9" name="Google Shape;248;p19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/>
          <a:srcRect t="3944" b="11597"/>
          <a:stretch/>
        </p:blipFill>
        <p:spPr>
          <a:xfrm>
            <a:off x="4191313" y="1786183"/>
            <a:ext cx="3065114" cy="4602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/>
          <a:srcRect t="3922" b="11348"/>
          <a:stretch/>
        </p:blipFill>
        <p:spPr>
          <a:xfrm>
            <a:off x="863435" y="1786183"/>
            <a:ext cx="3055274" cy="4602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Google Shape;250;p19"/>
          <p:cNvSpPr txBox="1">
            <a:spLocks/>
          </p:cNvSpPr>
          <p:nvPr/>
        </p:nvSpPr>
        <p:spPr>
          <a:xfrm>
            <a:off x="7386790" y="1608883"/>
            <a:ext cx="4886490" cy="28513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4" tIns="45700" rIns="91424" bIns="457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999"/>
              </a:lnSpc>
              <a:spcBef>
                <a:spcPts val="0"/>
              </a:spcBef>
              <a:buSzPct val="25000"/>
              <a:buFont typeface="Arial" panose="020B0604020202020204" pitchFamily="34" charset="0"/>
              <a:buNone/>
              <a:defRPr/>
            </a:pPr>
            <a:r>
              <a:rPr lang="ko-KR" altLang="en-US" sz="2400" b="1" dirty="0">
                <a:ea typeface="+mn-lt"/>
                <a:cs typeface="+mn-lt"/>
              </a:rPr>
              <a:t>구글의 타임라인 </a:t>
            </a:r>
            <a:r>
              <a:rPr lang="ko-KR" altLang="en-US" sz="2400" b="1" dirty="0" smtClean="0">
                <a:ea typeface="+mn-lt"/>
                <a:cs typeface="+mn-lt"/>
              </a:rPr>
              <a:t>사용 이유</a:t>
            </a:r>
            <a:endParaRPr lang="en-US" altLang="ko-KR" sz="2000" b="1" dirty="0">
              <a:ea typeface="+mn-lt"/>
              <a:cs typeface="+mn-lt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buSzPct val="25000"/>
              <a:buNone/>
              <a:defRPr/>
            </a:pPr>
            <a:r>
              <a:rPr lang="en-US" altLang="ko-KR" sz="2000" dirty="0">
                <a:ea typeface="+mn-lt"/>
                <a:cs typeface="+mn-lt"/>
              </a:rPr>
              <a:t> -</a:t>
            </a:r>
            <a:r>
              <a:rPr lang="ko-KR" altLang="en-US" sz="2000" dirty="0">
                <a:ea typeface="+mn-lt"/>
                <a:cs typeface="+mn-lt"/>
              </a:rPr>
              <a:t>현지 지도와 동시에 </a:t>
            </a:r>
            <a:r>
              <a:rPr lang="ko-KR" altLang="en-US" sz="2000" dirty="0" smtClean="0">
                <a:ea typeface="+mn-lt"/>
                <a:cs typeface="+mn-lt"/>
              </a:rPr>
              <a:t>시간대 </a:t>
            </a:r>
            <a:r>
              <a:rPr lang="ko-KR" altLang="en-US" sz="2000" dirty="0">
                <a:ea typeface="+mn-lt"/>
                <a:cs typeface="+mn-lt"/>
              </a:rPr>
              <a:t>별로</a:t>
            </a:r>
            <a:endParaRPr lang="en-US" altLang="ko-KR" sz="2000" dirty="0">
              <a:ea typeface="+mn-lt"/>
              <a:cs typeface="+mn-lt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buSzPct val="25000"/>
              <a:buNone/>
              <a:defRPr/>
            </a:pPr>
            <a:r>
              <a:rPr lang="en-US" altLang="ko-KR" sz="2000" dirty="0">
                <a:ea typeface="+mn-lt"/>
                <a:cs typeface="+mn-lt"/>
              </a:rPr>
              <a:t>  </a:t>
            </a:r>
            <a:r>
              <a:rPr lang="ko-KR" altLang="en-US" sz="2000" dirty="0" err="1">
                <a:ea typeface="+mn-lt"/>
                <a:cs typeface="+mn-lt"/>
              </a:rPr>
              <a:t>이동량을</a:t>
            </a:r>
            <a:r>
              <a:rPr lang="ko-KR" altLang="en-US" sz="2000" dirty="0">
                <a:ea typeface="+mn-lt"/>
                <a:cs typeface="+mn-lt"/>
              </a:rPr>
              <a:t> </a:t>
            </a:r>
            <a:r>
              <a:rPr lang="ko-KR" altLang="en-US" sz="2000" dirty="0" smtClean="0">
                <a:ea typeface="+mn-lt"/>
                <a:cs typeface="+mn-lt"/>
              </a:rPr>
              <a:t>확인하기 위해 사용</a:t>
            </a:r>
            <a:endParaRPr lang="en-US" altLang="ko-KR" sz="2000" dirty="0" smtClean="0">
              <a:ea typeface="+mn-lt"/>
              <a:cs typeface="+mn-lt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buSzPct val="25000"/>
              <a:buNone/>
              <a:defRPr/>
            </a:pPr>
            <a:r>
              <a:rPr lang="en-US" altLang="ko-KR" sz="2000" dirty="0">
                <a:ea typeface="맑은 고딕" panose="020B0503020000020004" pitchFamily="50" charset="-127"/>
                <a:cs typeface="Calibri" panose="020F0502020204030204"/>
              </a:rPr>
              <a:t>		</a:t>
            </a:r>
          </a:p>
          <a:p>
            <a:pPr marL="0" indent="0">
              <a:lnSpc>
                <a:spcPct val="114999"/>
              </a:lnSpc>
              <a:spcBef>
                <a:spcPts val="0"/>
              </a:spcBef>
              <a:buSzPct val="25000"/>
              <a:buNone/>
              <a:defRPr/>
            </a:pPr>
            <a:r>
              <a:rPr lang="en-US" altLang="ko-KR" sz="2000" dirty="0">
                <a:ea typeface="맑은 고딕" panose="020B0503020000020004" pitchFamily="50" charset="-127"/>
                <a:cs typeface="Calibri" panose="020F0502020204030204"/>
              </a:rPr>
              <a:t> - </a:t>
            </a:r>
            <a:r>
              <a:rPr lang="ko-KR" altLang="en-US" sz="2000" dirty="0">
                <a:ea typeface="맑은 고딕" panose="020B0503020000020004" pitchFamily="50" charset="-127"/>
                <a:cs typeface="Calibri" panose="020F0502020204030204"/>
              </a:rPr>
              <a:t>추후 지역별로 조사 시 필요한 시간 계산</a:t>
            </a:r>
            <a:endParaRPr lang="en-US" altLang="ko-KR" sz="2000" dirty="0">
              <a:ea typeface="맑은 고딕" panose="020B0503020000020004" pitchFamily="50" charset="-127"/>
              <a:cs typeface="Calibri" panose="020F0502020204030204"/>
            </a:endParaRPr>
          </a:p>
        </p:txBody>
      </p:sp>
      <p:sp>
        <p:nvSpPr>
          <p:cNvPr id="13" name="Google Shape;241;p18"/>
          <p:cNvSpPr/>
          <p:nvPr/>
        </p:nvSpPr>
        <p:spPr>
          <a:xfrm>
            <a:off x="-101" y="0"/>
            <a:ext cx="4116943" cy="570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>
              <a:defRPr/>
            </a:pPr>
            <a:r>
              <a:rPr lang="en-US" sz="2200" b="1" dirty="0">
                <a:solidFill>
                  <a:schemeClr val="lt1"/>
                </a:solidFill>
              </a:rPr>
              <a:t> 2. </a:t>
            </a:r>
            <a:r>
              <a:rPr lang="ko-KR" altLang="en-US" sz="2200" b="1" dirty="0" err="1">
                <a:solidFill>
                  <a:schemeClr val="lt1"/>
                </a:solidFill>
                <a:ea typeface="맑은 고딕" panose="020B0503020000020004" pitchFamily="50" charset="-127"/>
              </a:rPr>
              <a:t>가게조사</a:t>
            </a:r>
            <a:r>
              <a:rPr lang="ko-KR" altLang="en-US" sz="2200" b="1" dirty="0">
                <a:solidFill>
                  <a:schemeClr val="lt1"/>
                </a:solidFill>
                <a:ea typeface="맑은 고딕" panose="020B0503020000020004" pitchFamily="50" charset="-127"/>
              </a:rPr>
              <a:t> 방법 및 </a:t>
            </a:r>
            <a:r>
              <a:rPr lang="ko-KR" altLang="en-US" sz="2200" b="1" dirty="0" err="1">
                <a:solidFill>
                  <a:schemeClr val="lt1"/>
                </a:solidFill>
                <a:ea typeface="맑은 고딕" panose="020B0503020000020004" pitchFamily="50" charset="-127"/>
              </a:rPr>
              <a:t>자료정리</a:t>
            </a:r>
            <a:endParaRPr lang="ko-KR" altLang="en-US" sz="2200" b="1" dirty="0">
              <a:solidFill>
                <a:schemeClr val="lt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3824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>
            <a:spLocks noGrp="1"/>
          </p:cNvSpPr>
          <p:nvPr>
            <p:ph type="title"/>
          </p:nvPr>
        </p:nvSpPr>
        <p:spPr>
          <a:xfrm>
            <a:off x="1200789" y="62075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  <a:defRPr/>
            </a:pPr>
            <a:r>
              <a:rPr lang="en-US" altLang="ko-KR" b="1" dirty="0" err="1">
                <a:solidFill>
                  <a:srgbClr val="000000"/>
                </a:solidFill>
                <a:ea typeface="맑은 고딕" panose="020B0503020000020004" pitchFamily="50" charset="-127"/>
                <a:cs typeface="함초롬바탕" panose="02030604000101010101" pitchFamily="18" charset="-127"/>
              </a:rPr>
              <a:t>데이터</a:t>
            </a:r>
            <a:r>
              <a:rPr lang="en-US" altLang="ko-KR" b="1" dirty="0">
                <a:solidFill>
                  <a:srgbClr val="000000"/>
                </a:solidFill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ea typeface="맑은 고딕" panose="020B0503020000020004" pitchFamily="50" charset="-127"/>
                <a:cs typeface="함초롬바탕" panose="02030604000101010101" pitchFamily="18" charset="-127"/>
              </a:rPr>
              <a:t>정리</a:t>
            </a:r>
            <a:r>
              <a:rPr lang="en-US" altLang="ko-KR" b="1" dirty="0">
                <a:solidFill>
                  <a:srgbClr val="000000"/>
                </a:solidFill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ea typeface="맑은 고딕" panose="020B0503020000020004" pitchFamily="50" charset="-127"/>
                <a:cs typeface="함초롬바탕" panose="02030604000101010101" pitchFamily="18" charset="-127"/>
              </a:rPr>
              <a:t>방법</a:t>
            </a:r>
            <a:endParaRPr lang="en-US" altLang="ko-KR" sz="4400" b="1" i="0" u="none" strike="noStrike" kern="1200" cap="none" normalizeH="0" baseline="0" dirty="0">
              <a:solidFill>
                <a:srgbClr val="000000"/>
              </a:solidFill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2" name="Google Shape;248;p19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sym typeface="Arial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B41332-D3DD-4A80-8B30-69DE317A6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281" y="1996904"/>
            <a:ext cx="6891664" cy="36458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sz="2400" b="1" spc="80" dirty="0" smtClean="0">
                <a:ea typeface="맑은 고딕"/>
                <a:cs typeface="Calibri"/>
              </a:rPr>
              <a:t>폴더 정리 방법</a:t>
            </a:r>
            <a:endParaRPr lang="en-US" altLang="ko-KR" sz="2000" b="1" spc="80" dirty="0" smtClean="0">
              <a:ea typeface="맑은 고딕"/>
              <a:cs typeface="Calibri"/>
            </a:endParaRPr>
          </a:p>
          <a:p>
            <a:pPr>
              <a:buFont typeface="Calibri" panose="020F0502020204030204" pitchFamily="34" charset="0"/>
              <a:buChar char="-"/>
            </a:pPr>
            <a:r>
              <a:rPr lang="ko-KR" altLang="en-US" sz="2000" spc="80" dirty="0" smtClean="0">
                <a:ea typeface="맑은 고딕"/>
                <a:cs typeface="Calibri"/>
              </a:rPr>
              <a:t>자바 </a:t>
            </a:r>
            <a:r>
              <a:rPr lang="ko-KR" altLang="en-US" sz="2000" spc="80" dirty="0">
                <a:ea typeface="맑은 고딕"/>
                <a:cs typeface="Calibri"/>
              </a:rPr>
              <a:t>언어를 활용하여 </a:t>
            </a:r>
            <a:r>
              <a:rPr lang="ko-KR" altLang="en-US" sz="2000" spc="80" dirty="0" smtClean="0">
                <a:ea typeface="맑은 고딕"/>
                <a:cs typeface="Calibri"/>
              </a:rPr>
              <a:t>가게 별 </a:t>
            </a:r>
            <a:r>
              <a:rPr lang="ko-KR" altLang="en-US" sz="2000" spc="80" dirty="0">
                <a:ea typeface="맑은 고딕"/>
                <a:cs typeface="Calibri"/>
              </a:rPr>
              <a:t>촬영한 </a:t>
            </a:r>
            <a:r>
              <a:rPr lang="ko-KR" altLang="en-US" sz="2000" spc="80" dirty="0" smtClean="0">
                <a:ea typeface="맑은 고딕"/>
                <a:cs typeface="Calibri"/>
              </a:rPr>
              <a:t>사진들을</a:t>
            </a:r>
            <a:endParaRPr lang="en-US" altLang="ko-KR" sz="2000" spc="80" dirty="0" smtClean="0">
              <a:ea typeface="맑은 고딕"/>
              <a:cs typeface="Calibri"/>
            </a:endParaRPr>
          </a:p>
          <a:p>
            <a:pPr marL="0" indent="0">
              <a:buNone/>
            </a:pPr>
            <a:r>
              <a:rPr lang="en-US" altLang="ko-KR" sz="2000" spc="80" dirty="0">
                <a:ea typeface="맑은 고딕"/>
                <a:cs typeface="Calibri"/>
              </a:rPr>
              <a:t> </a:t>
            </a:r>
            <a:r>
              <a:rPr lang="en-US" altLang="ko-KR" sz="2000" spc="80" dirty="0" smtClean="0">
                <a:ea typeface="맑은 고딕"/>
                <a:cs typeface="Calibri"/>
              </a:rPr>
              <a:t> </a:t>
            </a:r>
            <a:r>
              <a:rPr lang="ko-KR" altLang="en-US" sz="2000" spc="80" dirty="0">
                <a:ea typeface="맑은 고딕"/>
                <a:cs typeface="Calibri"/>
              </a:rPr>
              <a:t> </a:t>
            </a:r>
            <a:r>
              <a:rPr lang="ko-KR" altLang="en-US" sz="2000" spc="80" dirty="0" smtClean="0">
                <a:ea typeface="맑은 고딕"/>
                <a:cs typeface="Calibri"/>
              </a:rPr>
              <a:t>날짜 별로 정리</a:t>
            </a:r>
            <a:endParaRPr lang="en-US" altLang="ko-KR" sz="2000" spc="80" dirty="0" smtClean="0">
              <a:ea typeface="맑은 고딕"/>
              <a:cs typeface="Calibri"/>
            </a:endParaRPr>
          </a:p>
          <a:p>
            <a:pPr>
              <a:buFont typeface="Calibri" panose="020F0502020204030204" pitchFamily="34" charset="0"/>
              <a:buChar char="-"/>
            </a:pPr>
            <a:endParaRPr lang="en-US" altLang="ko-KR" sz="2000" spc="80" dirty="0" smtClean="0">
              <a:ea typeface="맑은 고딕"/>
              <a:cs typeface="Calibri"/>
            </a:endParaRPr>
          </a:p>
          <a:p>
            <a:pPr>
              <a:buFont typeface="Calibri" panose="020F0502020204030204" pitchFamily="34" charset="0"/>
              <a:buChar char="-"/>
            </a:pPr>
            <a:r>
              <a:rPr lang="ko-KR" altLang="en-US" sz="2000" spc="80" dirty="0" smtClean="0">
                <a:ea typeface="맑은 고딕"/>
                <a:cs typeface="Calibri"/>
              </a:rPr>
              <a:t>가게를 식별 할 </a:t>
            </a:r>
            <a:r>
              <a:rPr lang="ko-KR" altLang="en-US" sz="2000" spc="80" dirty="0">
                <a:ea typeface="맑은 고딕"/>
                <a:cs typeface="Calibri"/>
              </a:rPr>
              <a:t>수 있는 </a:t>
            </a:r>
            <a:r>
              <a:rPr lang="ko-KR" altLang="en-US" sz="2000" spc="80" dirty="0" smtClean="0">
                <a:ea typeface="맑은 고딕"/>
                <a:cs typeface="Calibri"/>
              </a:rPr>
              <a:t>정보</a:t>
            </a:r>
            <a:r>
              <a:rPr lang="en-US" altLang="ko-KR" sz="2000" spc="80" dirty="0" smtClean="0">
                <a:ea typeface="맑은 고딕"/>
                <a:cs typeface="Calibri"/>
              </a:rPr>
              <a:t>(</a:t>
            </a:r>
            <a:r>
              <a:rPr lang="ko-KR" altLang="en-US" sz="2000" spc="80" dirty="0" smtClean="0">
                <a:ea typeface="맑은 고딕"/>
                <a:cs typeface="Calibri"/>
              </a:rPr>
              <a:t>이름</a:t>
            </a:r>
            <a:r>
              <a:rPr lang="en-US" altLang="ko-KR" sz="2000" spc="80" dirty="0" smtClean="0">
                <a:ea typeface="맑은 고딕"/>
                <a:cs typeface="Calibri"/>
              </a:rPr>
              <a:t>, </a:t>
            </a:r>
            <a:r>
              <a:rPr lang="ko-KR" altLang="en-US" sz="2000" spc="80" dirty="0" smtClean="0">
                <a:ea typeface="맑은 고딕"/>
                <a:cs typeface="Calibri"/>
              </a:rPr>
              <a:t>번호 등</a:t>
            </a:r>
            <a:r>
              <a:rPr lang="en-US" altLang="ko-KR" sz="2000" spc="80" dirty="0" smtClean="0">
                <a:ea typeface="맑은 고딕"/>
                <a:cs typeface="Calibri"/>
              </a:rPr>
              <a:t>)</a:t>
            </a:r>
            <a:r>
              <a:rPr lang="ko-KR" altLang="en-US" sz="2000" spc="80" dirty="0" smtClean="0">
                <a:ea typeface="맑은 고딕"/>
                <a:cs typeface="Calibri"/>
              </a:rPr>
              <a:t> 추가</a:t>
            </a:r>
            <a:r>
              <a:rPr lang="ko-KR" altLang="en-US" sz="2000" spc="80" dirty="0">
                <a:ea typeface="맑은 고딕"/>
                <a:cs typeface="Calibri"/>
              </a:rPr>
              <a:t>  </a:t>
            </a:r>
            <a:endParaRPr lang="en-US" altLang="ko-KR" sz="2000" spc="80" dirty="0" smtClean="0">
              <a:ea typeface="맑은 고딕"/>
              <a:cs typeface="Calibri"/>
            </a:endParaRPr>
          </a:p>
          <a:p>
            <a:pPr>
              <a:buFont typeface="Calibri" panose="020F0502020204030204" pitchFamily="34" charset="0"/>
              <a:buChar char="-"/>
            </a:pPr>
            <a:endParaRPr lang="ko-KR" altLang="en-US" sz="2000" spc="80" dirty="0">
              <a:ea typeface="맑은 고딕" panose="020B0503020000020004" pitchFamily="34" charset="-127"/>
              <a:cs typeface="Calibri"/>
            </a:endParaRPr>
          </a:p>
          <a:p>
            <a:pPr>
              <a:buFont typeface="Calibri" panose="020F0502020204030204" pitchFamily="34" charset="0"/>
              <a:buChar char="-"/>
            </a:pPr>
            <a:r>
              <a:rPr lang="ko-KR" altLang="en-US" sz="2000" spc="80" dirty="0" smtClean="0">
                <a:ea typeface="맑은 고딕"/>
                <a:cs typeface="Calibri"/>
              </a:rPr>
              <a:t>구글 </a:t>
            </a:r>
            <a:r>
              <a:rPr lang="ko-KR" altLang="en-US" sz="2000" spc="80" dirty="0">
                <a:ea typeface="맑은 고딕"/>
                <a:cs typeface="Calibri"/>
              </a:rPr>
              <a:t>장소목록으로 정리한 가게 위치의 </a:t>
            </a:r>
            <a:r>
              <a:rPr lang="ko-KR" altLang="en-US" sz="2000" spc="80" dirty="0" err="1">
                <a:ea typeface="맑은 고딕"/>
                <a:cs typeface="Calibri"/>
              </a:rPr>
              <a:t>GPS</a:t>
            </a:r>
            <a:r>
              <a:rPr lang="ko-KR" altLang="en-US" sz="2000" spc="80" dirty="0" err="1" smtClean="0">
                <a:ea typeface="맑은 고딕"/>
                <a:cs typeface="Calibri"/>
              </a:rPr>
              <a:t>정보</a:t>
            </a:r>
            <a:r>
              <a:rPr lang="ko-KR" altLang="en-US" sz="2000" spc="80" dirty="0" smtClean="0">
                <a:ea typeface="맑은 고딕"/>
                <a:cs typeface="Calibri"/>
              </a:rPr>
              <a:t> 입력</a:t>
            </a:r>
            <a:endParaRPr lang="ko-KR" altLang="en-US" sz="2000" spc="80" dirty="0">
              <a:ea typeface="맑은 고딕" panose="020B0503020000020004" pitchFamily="34" charset="-127"/>
              <a:cs typeface="Calibri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324945" y="2334473"/>
            <a:ext cx="4089924" cy="2620501"/>
            <a:chOff x="6937018" y="2369408"/>
            <a:chExt cx="4089924" cy="2620501"/>
          </a:xfrm>
        </p:grpSpPr>
        <p:pic>
          <p:nvPicPr>
            <p:cNvPr id="4" name="그림 4">
              <a:extLst>
                <a:ext uri="{FF2B5EF4-FFF2-40B4-BE49-F238E27FC236}">
                  <a16:creationId xmlns:a16="http://schemas.microsoft.com/office/drawing/2014/main" id="{F45067ED-AC44-46D6-B444-A0ED6ED7F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7018" y="2369408"/>
              <a:ext cx="1895475" cy="1838325"/>
            </a:xfrm>
            <a:prstGeom prst="rect">
              <a:avLst/>
            </a:prstGeom>
          </p:spPr>
        </p:pic>
        <p:pic>
          <p:nvPicPr>
            <p:cNvPr id="10" name="그림 10">
              <a:extLst>
                <a:ext uri="{FF2B5EF4-FFF2-40B4-BE49-F238E27FC236}">
                  <a16:creationId xmlns:a16="http://schemas.microsoft.com/office/drawing/2014/main" id="{FB464C91-80A9-4C21-B843-36B5044ED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3742" y="2369408"/>
              <a:ext cx="2743200" cy="2620501"/>
            </a:xfrm>
            <a:prstGeom prst="rect">
              <a:avLst/>
            </a:prstGeom>
          </p:spPr>
        </p:pic>
      </p:grpSp>
      <p:sp>
        <p:nvSpPr>
          <p:cNvPr id="2" name="Google Shape;241;p18">
            <a:extLst>
              <a:ext uri="{FF2B5EF4-FFF2-40B4-BE49-F238E27FC236}">
                <a16:creationId xmlns:a16="http://schemas.microsoft.com/office/drawing/2014/main" id="{AC60794E-01EF-4120-B8B8-E75837BC3FBF}"/>
              </a:ext>
            </a:extLst>
          </p:cNvPr>
          <p:cNvSpPr/>
          <p:nvPr/>
        </p:nvSpPr>
        <p:spPr>
          <a:xfrm>
            <a:off x="-101" y="0"/>
            <a:ext cx="4116943" cy="570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>
              <a:defRPr/>
            </a:pPr>
            <a:r>
              <a:rPr lang="en-US" sz="2200" b="1" dirty="0">
                <a:solidFill>
                  <a:schemeClr val="lt1"/>
                </a:solidFill>
              </a:rPr>
              <a:t> 2. </a:t>
            </a:r>
            <a:r>
              <a:rPr lang="ko-KR" altLang="en-US" sz="2200" b="1" dirty="0" err="1">
                <a:solidFill>
                  <a:schemeClr val="lt1"/>
                </a:solidFill>
                <a:ea typeface="맑은 고딕" panose="020B0503020000020004" pitchFamily="50" charset="-127"/>
              </a:rPr>
              <a:t>가게조사</a:t>
            </a:r>
            <a:r>
              <a:rPr lang="ko-KR" altLang="en-US" sz="2200" b="1" dirty="0">
                <a:solidFill>
                  <a:schemeClr val="lt1"/>
                </a:solidFill>
                <a:ea typeface="맑은 고딕" panose="020B0503020000020004" pitchFamily="50" charset="-127"/>
              </a:rPr>
              <a:t> 방법 및 </a:t>
            </a:r>
            <a:r>
              <a:rPr lang="ko-KR" altLang="en-US" sz="2200" b="1" dirty="0" err="1">
                <a:solidFill>
                  <a:schemeClr val="lt1"/>
                </a:solidFill>
                <a:ea typeface="맑은 고딕" panose="020B0503020000020004" pitchFamily="50" charset="-127"/>
              </a:rPr>
              <a:t>자료정리</a:t>
            </a:r>
            <a:endParaRPr lang="ko-KR" altLang="en-US" sz="2200" b="1" dirty="0">
              <a:solidFill>
                <a:schemeClr val="lt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803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>
            <a:spLocks noGrp="1"/>
          </p:cNvSpPr>
          <p:nvPr>
            <p:ph type="title"/>
          </p:nvPr>
        </p:nvSpPr>
        <p:spPr>
          <a:xfrm>
            <a:off x="1200789" y="62075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  <a:defRPr/>
            </a:pPr>
            <a:r>
              <a:rPr lang="en-US" altLang="ko-KR" b="1" dirty="0" err="1">
                <a:solidFill>
                  <a:srgbClr val="000000"/>
                </a:solidFill>
                <a:ea typeface="맑은 고딕" panose="020B0503020000020004" pitchFamily="50" charset="-127"/>
                <a:cs typeface="함초롬바탕" panose="02030604000101010101" pitchFamily="18" charset="-127"/>
              </a:rPr>
              <a:t>데이터</a:t>
            </a:r>
            <a:r>
              <a:rPr lang="en-US" altLang="ko-KR" b="1" dirty="0">
                <a:solidFill>
                  <a:srgbClr val="000000"/>
                </a:solidFill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ea typeface="맑은 고딕" panose="020B0503020000020004" pitchFamily="50" charset="-127"/>
                <a:cs typeface="함초롬바탕" panose="02030604000101010101" pitchFamily="18" charset="-127"/>
              </a:rPr>
              <a:t>정리</a:t>
            </a:r>
            <a:r>
              <a:rPr lang="en-US" altLang="ko-KR" b="1" dirty="0">
                <a:solidFill>
                  <a:srgbClr val="000000"/>
                </a:solidFill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ea typeface="맑은 고딕" panose="020B0503020000020004" pitchFamily="50" charset="-127"/>
                <a:cs typeface="함초롬바탕" panose="02030604000101010101" pitchFamily="18" charset="-127"/>
              </a:rPr>
              <a:t>방법</a:t>
            </a:r>
            <a:endParaRPr lang="en-US" altLang="ko-KR" sz="4400" b="1" i="0" u="none" strike="noStrike" kern="1200" cap="none" normalizeH="0" baseline="0" dirty="0">
              <a:solidFill>
                <a:srgbClr val="000000"/>
              </a:solidFill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279" name="그림 278"/>
          <p:cNvPicPr>
            <a:picLocks noChangeAspect="1"/>
          </p:cNvPicPr>
          <p:nvPr/>
        </p:nvPicPr>
        <p:blipFill rotWithShape="1">
          <a:blip r:embed="rId3" cstate="print"/>
          <a:srcRect r="340" b="12870"/>
          <a:stretch>
            <a:fillRect/>
          </a:stretch>
        </p:blipFill>
        <p:spPr>
          <a:xfrm>
            <a:off x="6622473" y="1946452"/>
            <a:ext cx="4785823" cy="3584333"/>
          </a:xfrm>
          <a:prstGeom prst="rect">
            <a:avLst/>
          </a:prstGeom>
        </p:spPr>
      </p:pic>
      <p:sp>
        <p:nvSpPr>
          <p:cNvPr id="12" name="Google Shape;248;p19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sym typeface="Arial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000210-E0F5-4079-A006-8642BAF7C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77" y="1996904"/>
            <a:ext cx="5957396" cy="38901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sz="2400" b="1" spc="80" dirty="0" smtClean="0">
                <a:ea typeface="맑은 고딕"/>
                <a:cs typeface="Calibri"/>
              </a:rPr>
              <a:t>엑셀 정리 방법</a:t>
            </a:r>
            <a:endParaRPr lang="en-US" altLang="ko-KR" sz="2000" b="1" spc="80" dirty="0" smtClean="0">
              <a:ea typeface="맑은 고딕"/>
              <a:cs typeface="Calibri"/>
            </a:endParaRPr>
          </a:p>
          <a:p>
            <a:pPr>
              <a:buFont typeface="Calibri" panose="020F0502020204030204" pitchFamily="34" charset="0"/>
              <a:buChar char="-"/>
            </a:pPr>
            <a:r>
              <a:rPr lang="ko-KR" altLang="en-US" sz="2000" spc="80" dirty="0" smtClean="0">
                <a:ea typeface="맑은 고딕"/>
                <a:cs typeface="Calibri"/>
              </a:rPr>
              <a:t>자바 </a:t>
            </a:r>
            <a:r>
              <a:rPr lang="ko-KR" altLang="en-US" sz="2000" spc="80" dirty="0">
                <a:ea typeface="맑은 고딕"/>
                <a:cs typeface="Calibri"/>
              </a:rPr>
              <a:t>언어를 </a:t>
            </a:r>
            <a:r>
              <a:rPr lang="ko-KR" altLang="en-US" sz="2000" spc="80" dirty="0" smtClean="0">
                <a:ea typeface="맑은 고딕"/>
                <a:cs typeface="Calibri"/>
              </a:rPr>
              <a:t>활용해 </a:t>
            </a:r>
            <a:r>
              <a:rPr lang="ko-KR" altLang="en-US" sz="2000" spc="80" dirty="0">
                <a:ea typeface="맑은 고딕"/>
                <a:cs typeface="Calibri"/>
              </a:rPr>
              <a:t>정리된 사진 폴더 정보를 </a:t>
            </a:r>
            <a:endParaRPr lang="en-US" altLang="ko-KR" sz="2000" spc="80" dirty="0" smtClean="0">
              <a:ea typeface="맑은 고딕"/>
              <a:cs typeface="Calibri"/>
            </a:endParaRPr>
          </a:p>
          <a:p>
            <a:pPr marL="0" indent="0">
              <a:buNone/>
            </a:pPr>
            <a:r>
              <a:rPr lang="en-US" altLang="ko-KR" sz="2000" spc="80" dirty="0">
                <a:ea typeface="맑은 고딕"/>
                <a:cs typeface="Calibri"/>
              </a:rPr>
              <a:t> </a:t>
            </a:r>
            <a:r>
              <a:rPr lang="en-US" altLang="ko-KR" sz="2000" spc="80" dirty="0" smtClean="0">
                <a:ea typeface="맑은 고딕"/>
                <a:cs typeface="Calibri"/>
              </a:rPr>
              <a:t>  </a:t>
            </a:r>
            <a:r>
              <a:rPr lang="ko-KR" altLang="en-US" sz="2000" spc="80" dirty="0" smtClean="0">
                <a:ea typeface="맑은 고딕"/>
                <a:cs typeface="Calibri"/>
              </a:rPr>
              <a:t>바탕으로 </a:t>
            </a:r>
            <a:r>
              <a:rPr lang="ko-KR" altLang="en-US" sz="2000" spc="80" dirty="0">
                <a:ea typeface="맑은 고딕"/>
                <a:cs typeface="Calibri"/>
              </a:rPr>
              <a:t>기본 정보가 담긴 엑셀파일을 </a:t>
            </a:r>
            <a:r>
              <a:rPr lang="ko-KR" altLang="en-US" sz="2000" spc="80" dirty="0" smtClean="0">
                <a:ea typeface="맑은 고딕"/>
                <a:cs typeface="Calibri"/>
              </a:rPr>
              <a:t>생성</a:t>
            </a:r>
            <a:endParaRPr lang="en-US" altLang="ko-KR" sz="2000" spc="80" dirty="0" smtClean="0">
              <a:ea typeface="맑은 고딕"/>
              <a:cs typeface="Calibri"/>
            </a:endParaRPr>
          </a:p>
          <a:p>
            <a:pPr>
              <a:buFont typeface="Calibri" panose="020F0502020204030204" pitchFamily="34" charset="0"/>
              <a:buChar char="-"/>
            </a:pPr>
            <a:endParaRPr lang="en-US" altLang="ko-KR" sz="2000" spc="80" dirty="0">
              <a:ea typeface="맑은 고딕"/>
              <a:cs typeface="Calibri"/>
            </a:endParaRPr>
          </a:p>
          <a:p>
            <a:pPr>
              <a:buFont typeface="Calibri" panose="020F0502020204030204" pitchFamily="34" charset="0"/>
              <a:buChar char="-"/>
            </a:pPr>
            <a:r>
              <a:rPr lang="ko-KR" altLang="en-US" sz="2000" spc="80" dirty="0" err="1" smtClean="0">
                <a:ea typeface="맑은 고딕"/>
                <a:cs typeface="Calibri"/>
              </a:rPr>
              <a:t>조사지를</a:t>
            </a:r>
            <a:r>
              <a:rPr lang="ko-KR" altLang="en-US" sz="2000" spc="80" dirty="0" smtClean="0">
                <a:ea typeface="맑은 고딕"/>
                <a:cs typeface="Calibri"/>
              </a:rPr>
              <a:t> 통해 알아낸 항목을 추가 입력</a:t>
            </a:r>
            <a:endParaRPr lang="ko-KR" altLang="en-US" sz="2000" spc="80" dirty="0">
              <a:ea typeface="맑은 고딕"/>
              <a:cs typeface="Calibri"/>
            </a:endParaRPr>
          </a:p>
        </p:txBody>
      </p:sp>
      <p:sp>
        <p:nvSpPr>
          <p:cNvPr id="2" name="Google Shape;241;p18">
            <a:extLst>
              <a:ext uri="{FF2B5EF4-FFF2-40B4-BE49-F238E27FC236}">
                <a16:creationId xmlns:a16="http://schemas.microsoft.com/office/drawing/2014/main" id="{57063EF7-B71F-4BA3-8DE2-F26B32578D30}"/>
              </a:ext>
            </a:extLst>
          </p:cNvPr>
          <p:cNvSpPr/>
          <p:nvPr/>
        </p:nvSpPr>
        <p:spPr>
          <a:xfrm>
            <a:off x="-101" y="0"/>
            <a:ext cx="4116943" cy="570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>
              <a:defRPr/>
            </a:pPr>
            <a:r>
              <a:rPr lang="en-US" sz="2200" b="1" dirty="0">
                <a:solidFill>
                  <a:schemeClr val="lt1"/>
                </a:solidFill>
              </a:rPr>
              <a:t> 2. </a:t>
            </a:r>
            <a:r>
              <a:rPr lang="ko-KR" altLang="en-US" sz="2200" b="1" dirty="0" err="1">
                <a:solidFill>
                  <a:schemeClr val="lt1"/>
                </a:solidFill>
                <a:ea typeface="맑은 고딕" panose="020B0503020000020004" pitchFamily="50" charset="-127"/>
              </a:rPr>
              <a:t>가게조사</a:t>
            </a:r>
            <a:r>
              <a:rPr lang="ko-KR" altLang="en-US" sz="2200" b="1" dirty="0">
                <a:solidFill>
                  <a:schemeClr val="lt1"/>
                </a:solidFill>
                <a:ea typeface="맑은 고딕" panose="020B0503020000020004" pitchFamily="50" charset="-127"/>
              </a:rPr>
              <a:t> 방법 및 </a:t>
            </a:r>
            <a:r>
              <a:rPr lang="ko-KR" altLang="en-US" sz="2200" b="1" dirty="0" err="1">
                <a:solidFill>
                  <a:schemeClr val="lt1"/>
                </a:solidFill>
                <a:ea typeface="맑은 고딕" panose="020B0503020000020004" pitchFamily="50" charset="-127"/>
              </a:rPr>
              <a:t>자료정리</a:t>
            </a:r>
            <a:endParaRPr lang="ko-KR" altLang="en-US" sz="2200" b="1" dirty="0">
              <a:solidFill>
                <a:schemeClr val="lt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9741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>
            <a:spLocks noGrp="1"/>
          </p:cNvSpPr>
          <p:nvPr>
            <p:ph type="title"/>
          </p:nvPr>
        </p:nvSpPr>
        <p:spPr>
          <a:xfrm>
            <a:off x="1200789" y="62075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  <a:defRPr/>
            </a:pPr>
            <a:r>
              <a:rPr lang="en-US" altLang="ko-KR" b="1" dirty="0" err="1">
                <a:solidFill>
                  <a:srgbClr val="000000"/>
                </a:solidFill>
                <a:ea typeface="맑은 고딕" panose="020B0503020000020004" pitchFamily="50" charset="-127"/>
                <a:cs typeface="함초롬바탕" panose="02030604000101010101" pitchFamily="18" charset="-127"/>
              </a:rPr>
              <a:t>데이터</a:t>
            </a:r>
            <a:r>
              <a:rPr lang="en-US" altLang="ko-KR" b="1" dirty="0">
                <a:solidFill>
                  <a:srgbClr val="000000"/>
                </a:solidFill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ea typeface="맑은 고딕" panose="020B0503020000020004" pitchFamily="50" charset="-127"/>
                <a:cs typeface="함초롬바탕" panose="02030604000101010101" pitchFamily="18" charset="-127"/>
              </a:rPr>
              <a:t>정리</a:t>
            </a:r>
            <a:r>
              <a:rPr lang="en-US" altLang="ko-KR" b="1" dirty="0">
                <a:solidFill>
                  <a:srgbClr val="000000"/>
                </a:solidFill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ea typeface="맑은 고딕" panose="020B0503020000020004" pitchFamily="50" charset="-127"/>
                <a:cs typeface="함초롬바탕" panose="02030604000101010101" pitchFamily="18" charset="-127"/>
              </a:rPr>
              <a:t>방법</a:t>
            </a:r>
            <a:endParaRPr lang="en-US" altLang="ko-KR" sz="4400" b="1" i="0" u="none" strike="noStrike" kern="1200" cap="none" normalizeH="0" baseline="0" dirty="0">
              <a:solidFill>
                <a:srgbClr val="000000"/>
              </a:solidFill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273" name="Google Shape;273;p21"/>
          <p:cNvPicPr/>
          <p:nvPr/>
        </p:nvPicPr>
        <p:blipFill rotWithShape="1">
          <a:blip r:embed="rId3" cstate="print">
            <a:alphaModFix/>
          </a:blip>
          <a:srcRect l="20290" r="31540" b="19440"/>
          <a:stretch>
            <a:fillRect/>
          </a:stretch>
        </p:blipFill>
        <p:spPr>
          <a:xfrm>
            <a:off x="7776774" y="2079367"/>
            <a:ext cx="3023612" cy="31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48;p19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sym typeface="Arial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F8FA7C7-3C3B-45F1-B31A-2F02EC77FBEA}"/>
              </a:ext>
            </a:extLst>
          </p:cNvPr>
          <p:cNvSpPr txBox="1">
            <a:spLocks/>
          </p:cNvSpPr>
          <p:nvPr/>
        </p:nvSpPr>
        <p:spPr>
          <a:xfrm>
            <a:off x="721687" y="2546731"/>
            <a:ext cx="6790309" cy="29581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400" b="1" spc="80" dirty="0" err="1" smtClean="0">
                <a:ea typeface="맑은 고딕"/>
                <a:cs typeface="Calibri"/>
              </a:rPr>
              <a:t>구글장소</a:t>
            </a:r>
            <a:r>
              <a:rPr lang="ko-KR" altLang="en-US" sz="2400" b="1" spc="80" dirty="0" smtClean="0">
                <a:ea typeface="맑은 고딕"/>
                <a:cs typeface="Calibri"/>
              </a:rPr>
              <a:t> 목록 저장</a:t>
            </a:r>
            <a:endParaRPr lang="en-US" altLang="ko-KR" sz="2400" b="1" spc="80" dirty="0" smtClean="0">
              <a:ea typeface="맑은 고딕"/>
              <a:cs typeface="Calibri"/>
            </a:endParaRP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-"/>
            </a:pPr>
            <a:r>
              <a:rPr lang="ko-KR" altLang="en-US" sz="2000" spc="80" dirty="0" smtClean="0">
                <a:ea typeface="맑은 고딕"/>
                <a:cs typeface="Calibri"/>
              </a:rPr>
              <a:t>정리된 </a:t>
            </a:r>
            <a:r>
              <a:rPr lang="ko-KR" altLang="en-US" sz="2000" spc="80" dirty="0">
                <a:ea typeface="맑은 고딕"/>
                <a:cs typeface="Calibri"/>
              </a:rPr>
              <a:t>엑셀 파일을 </a:t>
            </a:r>
            <a:r>
              <a:rPr lang="ko-KR" altLang="en-US" sz="2000" spc="80" dirty="0" smtClean="0">
                <a:ea typeface="맑은 고딕"/>
                <a:cs typeface="Calibri"/>
              </a:rPr>
              <a:t>활용해 </a:t>
            </a:r>
            <a:r>
              <a:rPr lang="ko-KR" altLang="en-US" sz="2000" spc="80" dirty="0">
                <a:ea typeface="맑은 고딕"/>
                <a:cs typeface="Calibri"/>
              </a:rPr>
              <a:t>구글 </a:t>
            </a:r>
            <a:r>
              <a:rPr lang="ko-KR" altLang="en-US" sz="2000" spc="80" dirty="0" smtClean="0">
                <a:ea typeface="맑은 고딕"/>
                <a:cs typeface="Calibri"/>
              </a:rPr>
              <a:t>장소 목록에 저장된</a:t>
            </a:r>
            <a:endParaRPr lang="en-US" altLang="ko-KR" sz="2000" spc="80" dirty="0" smtClean="0">
              <a:ea typeface="맑은 고딕"/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spc="80" dirty="0" smtClean="0">
                <a:ea typeface="맑은 고딕"/>
                <a:cs typeface="Calibri"/>
              </a:rPr>
              <a:t>    </a:t>
            </a:r>
            <a:r>
              <a:rPr lang="ko-KR" altLang="en-US" sz="2000" spc="80" dirty="0" smtClean="0">
                <a:ea typeface="맑은 고딕"/>
                <a:cs typeface="Calibri"/>
              </a:rPr>
              <a:t>각 </a:t>
            </a:r>
            <a:r>
              <a:rPr lang="ko-KR" altLang="en-US" sz="2000" spc="80" dirty="0">
                <a:ea typeface="맑은 고딕"/>
                <a:cs typeface="Calibri"/>
              </a:rPr>
              <a:t>가게 장소에 정보를 </a:t>
            </a:r>
            <a:r>
              <a:rPr lang="ko-KR" altLang="en-US" sz="2000" spc="80" dirty="0" smtClean="0">
                <a:ea typeface="맑은 고딕"/>
                <a:cs typeface="Calibri"/>
              </a:rPr>
              <a:t>추가하고 필요 시 활용</a:t>
            </a:r>
            <a:endParaRPr lang="ko-KR" altLang="en-US" sz="2000" spc="80" dirty="0">
              <a:ea typeface="맑은 고딕"/>
              <a:cs typeface="Calibri"/>
            </a:endParaRPr>
          </a:p>
        </p:txBody>
      </p:sp>
      <p:sp>
        <p:nvSpPr>
          <p:cNvPr id="4" name="Google Shape;241;p18">
            <a:extLst>
              <a:ext uri="{FF2B5EF4-FFF2-40B4-BE49-F238E27FC236}">
                <a16:creationId xmlns:a16="http://schemas.microsoft.com/office/drawing/2014/main" id="{32A55FA0-E202-4D95-A8CF-D5A1FD7C282C}"/>
              </a:ext>
            </a:extLst>
          </p:cNvPr>
          <p:cNvSpPr/>
          <p:nvPr/>
        </p:nvSpPr>
        <p:spPr>
          <a:xfrm>
            <a:off x="-101" y="0"/>
            <a:ext cx="4116943" cy="570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>
              <a:defRPr/>
            </a:pPr>
            <a:r>
              <a:rPr lang="en-US" sz="2200" b="1" dirty="0">
                <a:solidFill>
                  <a:schemeClr val="lt1"/>
                </a:solidFill>
              </a:rPr>
              <a:t> 2. </a:t>
            </a:r>
            <a:r>
              <a:rPr lang="ko-KR" altLang="en-US" sz="2200" b="1" dirty="0" err="1">
                <a:solidFill>
                  <a:schemeClr val="lt1"/>
                </a:solidFill>
                <a:ea typeface="맑은 고딕" panose="020B0503020000020004" pitchFamily="50" charset="-127"/>
              </a:rPr>
              <a:t>가게조사</a:t>
            </a:r>
            <a:r>
              <a:rPr lang="ko-KR" altLang="en-US" sz="2200" b="1" dirty="0">
                <a:solidFill>
                  <a:schemeClr val="lt1"/>
                </a:solidFill>
                <a:ea typeface="맑은 고딕" panose="020B0503020000020004" pitchFamily="50" charset="-127"/>
              </a:rPr>
              <a:t> 방법 및 </a:t>
            </a:r>
            <a:r>
              <a:rPr lang="ko-KR" altLang="en-US" sz="2200" b="1" dirty="0" err="1">
                <a:solidFill>
                  <a:schemeClr val="lt1"/>
                </a:solidFill>
                <a:ea typeface="맑은 고딕" panose="020B0503020000020004" pitchFamily="50" charset="-127"/>
              </a:rPr>
              <a:t>자료정리</a:t>
            </a:r>
            <a:endParaRPr lang="ko-KR" altLang="en-US" sz="2200" b="1" dirty="0">
              <a:solidFill>
                <a:schemeClr val="lt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170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"/>
          <p:cNvSpPr txBox="1">
            <a:spLocks noGrp="1"/>
          </p:cNvSpPr>
          <p:nvPr>
            <p:ph type="title"/>
          </p:nvPr>
        </p:nvSpPr>
        <p:spPr>
          <a:xfrm>
            <a:off x="3413262" y="2766219"/>
            <a:ext cx="53654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4400"/>
            </a:pPr>
            <a:r>
              <a:rPr lang="en-US" b="1" dirty="0">
                <a:solidFill>
                  <a:srgbClr val="000000"/>
                </a:solidFill>
              </a:rPr>
              <a:t>3. </a:t>
            </a:r>
            <a:r>
              <a:rPr lang="ko-KR" altLang="en-US" b="1" dirty="0">
                <a:solidFill>
                  <a:srgbClr val="000000"/>
                </a:solidFill>
                <a:ea typeface="맑은 고딕" panose="020B0503020000020004" pitchFamily="50" charset="-127"/>
              </a:rPr>
              <a:t>조사결과</a:t>
            </a:r>
            <a:endParaRPr lang="en-US" b="1" dirty="0">
              <a:solidFill>
                <a:srgbClr val="000000"/>
              </a:solidFill>
              <a:cs typeface="Calibri Light"/>
            </a:endParaRPr>
          </a:p>
        </p:txBody>
      </p:sp>
      <p:pic>
        <p:nvPicPr>
          <p:cNvPr id="2" name="그림 6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3F1B9A49-1750-481A-A7A2-DBA6FA37C7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8427" t="-1299" r="375" b="1299"/>
          <a:stretch/>
        </p:blipFill>
        <p:spPr>
          <a:xfrm>
            <a:off x="10851292" y="5957378"/>
            <a:ext cx="1130161" cy="7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2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/>
        </p:nvSpPr>
        <p:spPr>
          <a:xfrm>
            <a:off x="1136039" y="57040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ct val="25000"/>
              <a:buFont typeface="Arial"/>
              <a:defRPr/>
            </a:pPr>
            <a:r>
              <a:rPr lang="en-US" altLang="ko-KR" sz="4400" b="1" dirty="0" err="1">
                <a:solidFill>
                  <a:schemeClr val="dk1"/>
                </a:solidFill>
                <a:ea typeface="맑은 고딕" panose="020B0503020000020004" pitchFamily="50" charset="-127"/>
              </a:rPr>
              <a:t>최종</a:t>
            </a:r>
            <a:r>
              <a:rPr lang="en-US" altLang="ko-KR" sz="4400" b="1" dirty="0">
                <a:solidFill>
                  <a:schemeClr val="dk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4400" b="1" dirty="0" err="1">
                <a:solidFill>
                  <a:schemeClr val="dk1"/>
                </a:solidFill>
                <a:ea typeface="맑은 고딕" panose="020B0503020000020004" pitchFamily="50" charset="-127"/>
              </a:rPr>
              <a:t>조사</a:t>
            </a:r>
            <a:r>
              <a:rPr lang="en-US" altLang="ko-KR" sz="4400" b="1" dirty="0">
                <a:solidFill>
                  <a:schemeClr val="dk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4400" b="1" dirty="0" err="1">
                <a:solidFill>
                  <a:schemeClr val="dk1"/>
                </a:solidFill>
                <a:ea typeface="맑은 고딕" panose="020B0503020000020004" pitchFamily="50" charset="-127"/>
              </a:rPr>
              <a:t>자료</a:t>
            </a:r>
            <a:r>
              <a:rPr lang="en-US" altLang="ko-KR" sz="4400" b="1" dirty="0">
                <a:solidFill>
                  <a:schemeClr val="dk1"/>
                </a:solidFill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6" name="Google Shape;270;p21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sym typeface="Arial"/>
            </a:endParaRPr>
          </a:p>
        </p:txBody>
      </p:sp>
      <p:sp>
        <p:nvSpPr>
          <p:cNvPr id="7" name="Google Shape;321;p25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lvl="0">
              <a:defRPr/>
            </a:pPr>
            <a:r>
              <a:rPr lang="en-US" sz="2200" b="1" dirty="0">
                <a:solidFill>
                  <a:schemeClr val="lt1"/>
                </a:solidFill>
              </a:rPr>
              <a:t>3. </a:t>
            </a:r>
            <a:r>
              <a:rPr lang="ko-KR" altLang="en-US" sz="2200" b="1" dirty="0">
                <a:solidFill>
                  <a:schemeClr val="lt1"/>
                </a:solidFill>
                <a:ea typeface="맑은 고딕" panose="020B0503020000020004" pitchFamily="50" charset="-127"/>
              </a:rPr>
              <a:t>조사결과</a:t>
            </a:r>
            <a:endParaRPr lang="en-US" sz="2200" b="1" dirty="0">
              <a:solidFill>
                <a:schemeClr val="lt1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765281" y="1896102"/>
            <a:ext cx="6621087" cy="3766903"/>
            <a:chOff x="3398981" y="1896265"/>
            <a:chExt cx="7131819" cy="4376281"/>
          </a:xfrm>
        </p:grpSpPr>
        <p:grpSp>
          <p:nvGrpSpPr>
            <p:cNvPr id="23" name="그룹 22"/>
            <p:cNvGrpSpPr/>
            <p:nvPr/>
          </p:nvGrpSpPr>
          <p:grpSpPr>
            <a:xfrm>
              <a:off x="3398981" y="1896265"/>
              <a:ext cx="6745344" cy="4376281"/>
              <a:chOff x="3398981" y="1990149"/>
              <a:chExt cx="6745344" cy="4376281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3398981" y="1990149"/>
                <a:ext cx="6745343" cy="4376281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3639127" y="2678790"/>
                <a:ext cx="6505198" cy="3687640"/>
              </a:xfrm>
              <a:prstGeom prst="rect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4664364" y="3688824"/>
                <a:ext cx="5479961" cy="2657252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6329507" y="1957038"/>
              <a:ext cx="3731662" cy="59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</a:rPr>
                <a:t>총 </a:t>
              </a:r>
              <a:r>
                <a:rPr lang="en-US" altLang="ko-KR" sz="2400" dirty="0">
                  <a:solidFill>
                    <a:schemeClr val="tx1"/>
                  </a:solidFill>
                </a:rPr>
                <a:t>140</a:t>
              </a:r>
              <a:r>
                <a:rPr lang="ko-KR" altLang="en-US" sz="2400" dirty="0">
                  <a:solidFill>
                    <a:schemeClr val="tx1"/>
                  </a:solidFill>
                </a:rPr>
                <a:t>개의 상점을 조사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919509" y="2791907"/>
              <a:ext cx="5611291" cy="59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40000"/>
                </a:lnSpc>
                <a:buSzPct val="25000"/>
                <a:defRPr/>
              </a:pPr>
              <a:r>
                <a:rPr lang="ko-KR" altLang="en-US" sz="2000" dirty="0">
                  <a:solidFill>
                    <a:schemeClr val="tx1"/>
                  </a:solidFill>
                  <a:ea typeface="맑은 고딕" panose="020B0503020000020004" pitchFamily="50" charset="-127"/>
                </a:rPr>
                <a:t>128개의 상점 정보를 구글장소목록에 저장</a:t>
              </a:r>
              <a:endParaRPr lang="en-US" altLang="ko-KR" sz="2000" dirty="0">
                <a:solidFill>
                  <a:schemeClr val="tx1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790843" y="4365070"/>
              <a:ext cx="4019644" cy="11169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40000"/>
                </a:lnSpc>
                <a:buSzPct val="25000"/>
                <a:defRPr/>
              </a:pPr>
              <a:r>
                <a:rPr lang="en-US" altLang="ko-KR" sz="2000" dirty="0">
                  <a:solidFill>
                    <a:schemeClr val="tx1"/>
                  </a:solidFill>
                  <a:ea typeface="맑은 고딕" panose="020B0503020000020004" pitchFamily="50" charset="-127"/>
                </a:rPr>
                <a:t>51</a:t>
              </a:r>
              <a:r>
                <a:rPr lang="ko-KR" altLang="en-US" sz="2000" dirty="0">
                  <a:solidFill>
                    <a:schemeClr val="tx1"/>
                  </a:solidFill>
                  <a:ea typeface="맑은 고딕" panose="020B0503020000020004" pitchFamily="50" charset="-127"/>
                </a:rPr>
                <a:t>개 상점은 가게 간판, 이름, </a:t>
              </a:r>
              <a:endParaRPr lang="en-US" altLang="ko-KR" sz="2000" dirty="0">
                <a:solidFill>
                  <a:schemeClr val="tx1"/>
                </a:solidFill>
                <a:ea typeface="맑은 고딕" panose="020B0503020000020004" pitchFamily="50" charset="-127"/>
              </a:endParaRPr>
            </a:p>
            <a:p>
              <a:pPr>
                <a:lnSpc>
                  <a:spcPct val="140000"/>
                </a:lnSpc>
                <a:buSzPct val="25000"/>
                <a:defRPr/>
              </a:pPr>
              <a:r>
                <a:rPr lang="ko-KR" altLang="en-US" sz="2000" dirty="0">
                  <a:solidFill>
                    <a:schemeClr val="tx1"/>
                  </a:solidFill>
                  <a:ea typeface="맑은 고딕" panose="020B0503020000020004" pitchFamily="50" charset="-127"/>
                </a:rPr>
                <a:t>휴대전화 번호 확인</a:t>
              </a:r>
              <a:endParaRPr lang="en-US" altLang="ko-KR" sz="2000" dirty="0">
                <a:solidFill>
                  <a:schemeClr val="tx1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33" name="십자형 32"/>
          <p:cNvSpPr/>
          <p:nvPr/>
        </p:nvSpPr>
        <p:spPr>
          <a:xfrm>
            <a:off x="7345399" y="3081163"/>
            <a:ext cx="1067663" cy="1067663"/>
          </a:xfrm>
          <a:prstGeom prst="plus">
            <a:avLst>
              <a:gd name="adj" fmla="val 4201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156631"/>
              </p:ext>
            </p:extLst>
          </p:nvPr>
        </p:nvGraphicFramePr>
        <p:xfrm>
          <a:off x="8641888" y="1935695"/>
          <a:ext cx="3162185" cy="370979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62185">
                  <a:extLst>
                    <a:ext uri="{9D8B030D-6E8A-4147-A177-3AD203B41FA5}">
                      <a16:colId xmlns:a16="http://schemas.microsoft.com/office/drawing/2014/main" val="2701096985"/>
                    </a:ext>
                  </a:extLst>
                </a:gridCol>
              </a:tblGrid>
              <a:tr h="41219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재료 </a:t>
                      </a:r>
                      <a:r>
                        <a:rPr lang="ko-KR" altLang="en-US" sz="2000" dirty="0" err="1">
                          <a:solidFill>
                            <a:schemeClr val="tx1"/>
                          </a:solidFill>
                        </a:rPr>
                        <a:t>가공가게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535394"/>
                  </a:ext>
                </a:extLst>
              </a:tr>
              <a:tr h="412199">
                <a:tc>
                  <a:txBody>
                    <a:bodyPr/>
                    <a:lstStyle/>
                    <a:p>
                      <a:pPr algn="ctr"/>
                      <a:r>
                        <a:rPr lang="ko-KR" altLang="en-US" err="1"/>
                        <a:t>밀링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970725"/>
                  </a:ext>
                </a:extLst>
              </a:tr>
              <a:tr h="4121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선반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924856"/>
                  </a:ext>
                </a:extLst>
              </a:tr>
              <a:tr h="4121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err="1"/>
                        <a:t>드릴링머신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192271"/>
                  </a:ext>
                </a:extLst>
              </a:tr>
              <a:tr h="4121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err="1"/>
                        <a:t>플라즈마</a:t>
                      </a:r>
                      <a:r>
                        <a:rPr lang="ko-KR" altLang="en-US"/>
                        <a:t> 커팅 머신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274472"/>
                  </a:ext>
                </a:extLst>
              </a:tr>
              <a:tr h="4121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CNC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70555"/>
                  </a:ext>
                </a:extLst>
              </a:tr>
              <a:tr h="4121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err="1"/>
                        <a:t>알류미늄</a:t>
                      </a:r>
                      <a:r>
                        <a:rPr lang="ko-KR" altLang="en-US"/>
                        <a:t> 주물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338768"/>
                  </a:ext>
                </a:extLst>
              </a:tr>
              <a:tr h="4121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철 주물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505782"/>
                  </a:ext>
                </a:extLst>
              </a:tr>
              <a:tr h="4121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기계 주문제작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171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633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A6D54F-BA34-44CC-B9ED-C6F3E0753832}"/>
              </a:ext>
            </a:extLst>
          </p:cNvPr>
          <p:cNvSpPr/>
          <p:nvPr/>
        </p:nvSpPr>
        <p:spPr>
          <a:xfrm>
            <a:off x="-4120" y="-4120"/>
            <a:ext cx="5344296" cy="6868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3426690" y="1583072"/>
            <a:ext cx="167705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altLang="en-US" dirty="0">
                <a:solidFill>
                  <a:srgbClr val="F2F2F2"/>
                </a:solidFill>
                <a:ea typeface="맑은 고딕" panose="020B0503020000020004" pitchFamily="50" charset="-127"/>
              </a:rPr>
              <a:t>차례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idx="1"/>
          </p:nvPr>
        </p:nvSpPr>
        <p:spPr>
          <a:xfrm>
            <a:off x="5917054" y="1174706"/>
            <a:ext cx="5234994" cy="426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dirty="0"/>
              <a:t>1. </a:t>
            </a:r>
            <a:r>
              <a:rPr lang="ko-KR" altLang="en-US" dirty="0" smtClean="0">
                <a:ea typeface="맑은 고딕" panose="020B0503020000020004" pitchFamily="50" charset="-127"/>
              </a:rPr>
              <a:t>배경 및 개요</a:t>
            </a:r>
            <a:endParaRPr lang="en-US" dirty="0">
              <a:ea typeface="맑은 고딕" panose="020B0503020000020004" pitchFamily="50" charset="-127"/>
            </a:endParaRPr>
          </a:p>
          <a:p>
            <a:pPr marL="0" indent="0">
              <a:lnSpc>
                <a:spcPct val="200000"/>
              </a:lnSpc>
              <a:buSzPts val="2800"/>
              <a:buNone/>
            </a:pPr>
            <a:r>
              <a:rPr lang="en-US" dirty="0"/>
              <a:t>2. </a:t>
            </a:r>
            <a:r>
              <a:rPr lang="ko-KR" altLang="en-US" dirty="0" smtClean="0">
                <a:ea typeface="맑은 고딕" panose="020B0503020000020004" pitchFamily="50" charset="-127"/>
              </a:rPr>
              <a:t>조사방법 </a:t>
            </a:r>
            <a:r>
              <a:rPr lang="ko-KR" altLang="en-US" dirty="0">
                <a:ea typeface="맑은 고딕" panose="020B0503020000020004" pitchFamily="50" charset="-127"/>
              </a:rPr>
              <a:t>및 자료정리</a:t>
            </a:r>
            <a:endParaRPr lang="en-US" altLang="ko-KR" dirty="0">
              <a:ea typeface="맑은 고딕" panose="020B0503020000020004" pitchFamily="50" charset="-127"/>
            </a:endParaRPr>
          </a:p>
          <a:p>
            <a:pPr marL="0" lvl="0" indent="0">
              <a:lnSpc>
                <a:spcPct val="200000"/>
              </a:lnSpc>
              <a:buSzPts val="2800"/>
              <a:buNone/>
            </a:pPr>
            <a:r>
              <a:rPr lang="en-US" dirty="0"/>
              <a:t>3. </a:t>
            </a:r>
            <a:r>
              <a:rPr lang="ko-KR" altLang="en-US" dirty="0" smtClean="0">
                <a:ea typeface="맑은 고딕" panose="020B0503020000020004" pitchFamily="50" charset="-127"/>
              </a:rPr>
              <a:t>조사결과 </a:t>
            </a:r>
            <a:endParaRPr lang="en-US" altLang="ko-KR" dirty="0" smtClean="0">
              <a:ea typeface="맑은 고딕" panose="020B0503020000020004" pitchFamily="50" charset="-127"/>
            </a:endParaRPr>
          </a:p>
          <a:p>
            <a:pPr marL="0" indent="0">
              <a:lnSpc>
                <a:spcPct val="200000"/>
              </a:lnSpc>
              <a:buClr>
                <a:schemeClr val="dk1"/>
              </a:buClr>
              <a:buSzPts val="2800"/>
              <a:buNone/>
            </a:pPr>
            <a:r>
              <a:rPr lang="en-US" altLang="ko-KR" dirty="0">
                <a:ea typeface="맑은 고딕" panose="020B0503020000020004" pitchFamily="50" charset="-127"/>
                <a:cs typeface="Calibri"/>
              </a:rPr>
              <a:t>4</a:t>
            </a:r>
            <a:r>
              <a:rPr lang="en-US" altLang="ko-KR" dirty="0" smtClean="0">
                <a:ea typeface="맑은 고딕" panose="020B0503020000020004" pitchFamily="50" charset="-127"/>
                <a:cs typeface="Calibri"/>
              </a:rPr>
              <a:t>. </a:t>
            </a:r>
            <a:r>
              <a:rPr lang="ko-KR" altLang="en-US" dirty="0" smtClean="0">
                <a:ea typeface="맑은 고딕" panose="020B0503020000020004" pitchFamily="50" charset="-127"/>
                <a:cs typeface="Calibri"/>
              </a:rPr>
              <a:t>향후 계획</a:t>
            </a:r>
            <a:endParaRPr lang="en-US" altLang="ko-KR" dirty="0">
              <a:ea typeface="맑은 고딕" panose="020B0503020000020004" pitchFamily="50" charset="-127"/>
              <a:cs typeface="Calibri"/>
            </a:endParaRPr>
          </a:p>
        </p:txBody>
      </p:sp>
      <p:pic>
        <p:nvPicPr>
          <p:cNvPr id="3" name="그림 6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D00243C3-324A-4C2A-83CC-9DB2C0FDA77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44914" y="5967675"/>
            <a:ext cx="2743200" cy="79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7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/>
        </p:nvSpPr>
        <p:spPr>
          <a:xfrm>
            <a:off x="1136039" y="57040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ct val="25000"/>
              <a:defRPr/>
            </a:pPr>
            <a:r>
              <a:rPr lang="ko-KR" altLang="en-US" sz="4400" b="1">
                <a:solidFill>
                  <a:schemeClr val="dk1"/>
                </a:solidFill>
                <a:latin typeface="Malgun Gothic"/>
                <a:ea typeface="Malgun Gothic"/>
              </a:rPr>
              <a:t>구글 장소목록에 저장한 상점 위치</a:t>
            </a:r>
            <a:r>
              <a:rPr lang="en-US" sz="4400" b="1">
                <a:solidFill>
                  <a:schemeClr val="dk1"/>
                </a:solidFill>
                <a:latin typeface="Malgun Gothic"/>
                <a:ea typeface="Malgun Gothic"/>
              </a:rPr>
              <a:t> </a:t>
            </a:r>
            <a:endParaRPr lang="en-US" sz="4400">
              <a:solidFill>
                <a:schemeClr val="dk1"/>
              </a:solidFill>
              <a:ea typeface="+mn-lt"/>
              <a:cs typeface="+mn-lt"/>
            </a:endParaRPr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6350920" y="1896102"/>
            <a:ext cx="4398800" cy="4546640"/>
          </a:xfrm>
          <a:prstGeom prst="rect">
            <a:avLst/>
          </a:prstGeom>
        </p:spPr>
      </p:pic>
      <p:sp>
        <p:nvSpPr>
          <p:cNvPr id="8" name="Google Shape;270;p21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sym typeface="Arial"/>
            </a:endParaRPr>
          </a:p>
        </p:txBody>
      </p:sp>
      <p:sp>
        <p:nvSpPr>
          <p:cNvPr id="9" name="Google Shape;321;p25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lvl="0">
              <a:defRPr/>
            </a:pPr>
            <a:r>
              <a:rPr lang="en-US" sz="2200" b="1" dirty="0">
                <a:solidFill>
                  <a:schemeClr val="lt1"/>
                </a:solidFill>
              </a:rPr>
              <a:t>3. </a:t>
            </a:r>
            <a:r>
              <a:rPr lang="ko-KR" altLang="en-US" sz="2200" b="1" dirty="0">
                <a:solidFill>
                  <a:schemeClr val="lt1"/>
                </a:solidFill>
                <a:ea typeface="맑은 고딕" panose="020B0503020000020004" pitchFamily="50" charset="-127"/>
              </a:rPr>
              <a:t>조사결과</a:t>
            </a:r>
            <a:endParaRPr lang="en-US" sz="2200" b="1" dirty="0">
              <a:solidFill>
                <a:schemeClr val="lt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1433654" y="1896102"/>
            <a:ext cx="4015347" cy="454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26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>
            <a:spLocks noGrp="1"/>
          </p:cNvSpPr>
          <p:nvPr>
            <p:ph type="title"/>
          </p:nvPr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>
              <a:buSzPct val="25000"/>
              <a:defRPr/>
            </a:pPr>
            <a:r>
              <a:rPr lang="ko-KR" altLang="en-US" b="1" dirty="0">
                <a:ea typeface="맑은 고딕" panose="020B0503020000020004" pitchFamily="50" charset="-127"/>
              </a:rPr>
              <a:t>가게 조사 시 </a:t>
            </a:r>
            <a:r>
              <a:rPr lang="ko-KR" altLang="en-US" b="1" dirty="0" err="1">
                <a:ea typeface="맑은 고딕" panose="020B0503020000020004" pitchFamily="50" charset="-127"/>
              </a:rPr>
              <a:t>필요시간</a:t>
            </a:r>
            <a:r>
              <a:rPr lang="ko-KR" altLang="en-US" b="1" dirty="0">
                <a:ea typeface="맑은 고딕" panose="020B0503020000020004" pitchFamily="50" charset="-127"/>
              </a:rPr>
              <a:t> 계산</a:t>
            </a:r>
            <a:endParaRPr lang="en-US" b="1" dirty="0">
              <a:ea typeface="맑은 고딕" panose="020B0503020000020004" pitchFamily="50" charset="-127"/>
            </a:endParaRPr>
          </a:p>
        </p:txBody>
      </p:sp>
      <p:graphicFrame>
        <p:nvGraphicFramePr>
          <p:cNvPr id="264" name="표 263"/>
          <p:cNvGraphicFramePr>
            <a:graphicFrameLocks noGrp="1"/>
          </p:cNvGraphicFramePr>
          <p:nvPr/>
        </p:nvGraphicFramePr>
        <p:xfrm>
          <a:off x="1629434" y="2519204"/>
          <a:ext cx="8761950" cy="28346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926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7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78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err="1">
                          <a:ea typeface="맑은 고딕" panose="020B0503020000020004" pitchFamily="50" charset="-127"/>
                        </a:rPr>
                        <a:t>조사</a:t>
                      </a:r>
                      <a:r>
                        <a:rPr lang="en-US" altLang="ko-KR" sz="2400" dirty="0"/>
                        <a:t> </a:t>
                      </a:r>
                      <a:r>
                        <a:rPr lang="en-US" altLang="ko-KR" sz="2400" dirty="0" err="1"/>
                        <a:t>품목</a:t>
                      </a:r>
                      <a:r>
                        <a:rPr lang="en-US" altLang="ko-KR" sz="2400" dirty="0"/>
                        <a:t> </a:t>
                      </a:r>
                      <a:endParaRPr lang="ko-KR" altLang="en-US" dirty="0"/>
                    </a:p>
                    <a:p>
                      <a:pPr lvl="0" algn="ctr">
                        <a:buNone/>
                      </a:pPr>
                      <a:r>
                        <a:rPr lang="en-US" altLang="ko-KR" sz="2400" dirty="0" err="1"/>
                        <a:t>가게</a:t>
                      </a:r>
                      <a:r>
                        <a:rPr lang="en-US" altLang="ko-KR" sz="2400" dirty="0"/>
                        <a:t> </a:t>
                      </a:r>
                      <a:r>
                        <a:rPr lang="en-US" altLang="ko-KR" sz="2400" dirty="0" err="1"/>
                        <a:t>분포</a:t>
                      </a:r>
                      <a:endParaRPr lang="en-US" altLang="ko-K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noProof="0" dirty="0" err="1"/>
                        <a:t>밀집구역</a:t>
                      </a:r>
                      <a:r>
                        <a:rPr lang="en-US" sz="2400" u="none" strike="noStrike" noProof="0" dirty="0"/>
                        <a:t> 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u="none" strike="noStrike" noProof="0" dirty="0">
                          <a:ea typeface="맑은 고딕" panose="020B0503020000020004" pitchFamily="50" charset="-127"/>
                        </a:rPr>
                        <a:t>(100m </a:t>
                      </a:r>
                      <a:r>
                        <a:rPr lang="ko-KR" altLang="en-US" sz="2400" u="none" strike="noStrike" noProof="0" dirty="0"/>
                        <a:t>이내</a:t>
                      </a:r>
                      <a:r>
                        <a:rPr lang="en-US" altLang="ko-KR" sz="2400" u="none" strike="noStrike" noProof="0" dirty="0"/>
                        <a:t> </a:t>
                      </a:r>
                      <a:r>
                        <a:rPr lang="ko-KR" altLang="en-US" sz="2400" u="none" strike="noStrike" noProof="0" dirty="0"/>
                        <a:t>같은</a:t>
                      </a:r>
                      <a:r>
                        <a:rPr lang="en-US" altLang="ko-KR" sz="2400" u="none" strike="noStrike" noProof="0" dirty="0"/>
                        <a:t> </a:t>
                      </a:r>
                      <a:endParaRPr lang="en-US" altLang="ko-KR" dirty="0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u="none" strike="noStrike" noProof="0" dirty="0"/>
                        <a:t>분류</a:t>
                      </a:r>
                      <a:r>
                        <a:rPr lang="en-US" altLang="ko-KR" sz="2400" u="none" strike="noStrike" noProof="0" dirty="0"/>
                        <a:t> </a:t>
                      </a:r>
                      <a:r>
                        <a:rPr lang="ko-KR" altLang="en-US" sz="2400" u="none" strike="noStrike" noProof="0" dirty="0"/>
                        <a:t>가게</a:t>
                      </a:r>
                      <a:r>
                        <a:rPr lang="en-US" altLang="ko-KR" sz="2400" u="none" strike="noStrike" noProof="0" dirty="0"/>
                        <a:t> 4</a:t>
                      </a:r>
                      <a:r>
                        <a:rPr lang="ko-KR" altLang="en-US" sz="2400" u="none" strike="noStrike" noProof="0" dirty="0"/>
                        <a:t>개</a:t>
                      </a:r>
                      <a:r>
                        <a:rPr lang="en-US" altLang="ko-KR" sz="2400" u="none" strike="noStrike" noProof="0" dirty="0"/>
                        <a:t> </a:t>
                      </a:r>
                      <a:r>
                        <a:rPr lang="ko-KR" altLang="en-US" sz="2400" u="none" strike="noStrike" noProof="0" dirty="0"/>
                        <a:t>이상</a:t>
                      </a:r>
                      <a:r>
                        <a:rPr lang="en-US" altLang="ko-KR" sz="2400" u="none" strike="noStrike" noProof="0" dirty="0"/>
                        <a:t>)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ea typeface="맑은 고딕" panose="020B0503020000020004" pitchFamily="50" charset="-127"/>
                        </a:rPr>
                        <a:t>비</a:t>
                      </a:r>
                      <a:r>
                        <a:rPr lang="en-US" sz="2400" dirty="0"/>
                        <a:t> </a:t>
                      </a:r>
                      <a:r>
                        <a:rPr lang="ko-KR" altLang="en-US" sz="2400" dirty="0" err="1"/>
                        <a:t>밀집구역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9464">
                <a:tc>
                  <a:txBody>
                    <a:bodyPr/>
                    <a:lstStyle/>
                    <a:p>
                      <a:r>
                        <a:rPr lang="en-US" altLang="ko-KR" sz="2400" dirty="0" err="1">
                          <a:ea typeface="맑은 고딕" panose="020B0503020000020004" pitchFamily="50" charset="-127"/>
                        </a:rPr>
                        <a:t>여러</a:t>
                      </a:r>
                      <a:r>
                        <a:rPr lang="en-US" altLang="ko-KR" sz="2400" dirty="0"/>
                        <a:t> </a:t>
                      </a:r>
                      <a:r>
                        <a:rPr lang="en-US" altLang="ko-KR" sz="2400" dirty="0" err="1"/>
                        <a:t>가게의</a:t>
                      </a:r>
                      <a:r>
                        <a:rPr lang="en-US" altLang="ko-KR" sz="2400" dirty="0"/>
                        <a:t> </a:t>
                      </a:r>
                      <a:r>
                        <a:rPr lang="en-US" altLang="ko-KR" sz="2400" dirty="0" err="1"/>
                        <a:t>위치</a:t>
                      </a:r>
                      <a:r>
                        <a:rPr lang="en-US" altLang="ko-KR" sz="2400" dirty="0"/>
                        <a:t>, </a:t>
                      </a:r>
                    </a:p>
                    <a:p>
                      <a:pPr lvl="0">
                        <a:buNone/>
                      </a:pPr>
                      <a:r>
                        <a:rPr lang="en-US" altLang="ko-KR" sz="2400" dirty="0" err="1"/>
                        <a:t>정면사진</a:t>
                      </a:r>
                      <a:r>
                        <a:rPr lang="en-US" altLang="ko-KR" sz="2400" dirty="0"/>
                        <a:t> </a:t>
                      </a:r>
                      <a:r>
                        <a:rPr lang="en-US" altLang="ko-KR" sz="2400" dirty="0" err="1"/>
                        <a:t>식별</a:t>
                      </a:r>
                      <a:endParaRPr lang="en-US" altLang="ko-K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sz="2400" dirty="0"/>
                        <a:t>1.32km/h</a:t>
                      </a:r>
                      <a:r>
                        <a:rPr lang="ko-KR" sz="2400" dirty="0">
                          <a:ea typeface="맑은 고딕" panose="020B0503020000020004" pitchFamily="50" charset="-127"/>
                        </a:rPr>
                        <a:t> </a:t>
                      </a:r>
                      <a:endParaRPr sz="2400" dirty="0"/>
                    </a:p>
                    <a:p>
                      <a:pPr>
                        <a:defRPr/>
                      </a:pPr>
                      <a:r>
                        <a:rPr sz="2400" dirty="0"/>
                        <a:t>(1.1km/50min)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defRPr/>
                      </a:pPr>
                      <a:r>
                        <a:rPr lang="en-US" sz="2400">
                          <a:sym typeface="Arial"/>
                        </a:rPr>
                        <a:t>2km/h</a:t>
                      </a:r>
                    </a:p>
                    <a:p>
                      <a:pPr algn="just">
                        <a:defRPr/>
                      </a:pPr>
                      <a:r>
                        <a:rPr lang="en-US" sz="2400">
                          <a:sym typeface="Arial"/>
                        </a:rPr>
                        <a:t>(2km/1h)</a:t>
                      </a:r>
                      <a:endParaRPr lang="en-US" sz="2400">
                        <a:solidFill>
                          <a:schemeClr val="dk1"/>
                        </a:solidFill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9464">
                <a:tc>
                  <a:txBody>
                    <a:bodyPr/>
                    <a:lstStyle/>
                    <a:p>
                      <a:r>
                        <a:rPr lang="en-US" altLang="ko-KR" sz="2400" dirty="0" err="1">
                          <a:ea typeface="맑은 고딕" panose="020B0503020000020004" pitchFamily="50" charset="-127"/>
                        </a:rPr>
                        <a:t>일부</a:t>
                      </a:r>
                      <a:r>
                        <a:rPr lang="en-US" altLang="ko-KR" sz="2400" dirty="0"/>
                        <a:t> </a:t>
                      </a:r>
                      <a:r>
                        <a:rPr lang="en-US" altLang="ko-KR" sz="2400" dirty="0" err="1"/>
                        <a:t>가게의</a:t>
                      </a:r>
                      <a:r>
                        <a:rPr lang="en-US" altLang="ko-KR" sz="2400" dirty="0"/>
                        <a:t> </a:t>
                      </a:r>
                    </a:p>
                    <a:p>
                      <a:pPr lvl="0">
                        <a:buNone/>
                      </a:pPr>
                      <a:r>
                        <a:rPr lang="en-US" altLang="ko-KR" sz="2400" dirty="0" err="1"/>
                        <a:t>세부</a:t>
                      </a:r>
                      <a:r>
                        <a:rPr lang="en-US" altLang="ko-KR" sz="2400" dirty="0"/>
                        <a:t> </a:t>
                      </a:r>
                      <a:r>
                        <a:rPr lang="en-US" altLang="ko-KR" sz="2400" dirty="0" err="1"/>
                        <a:t>정보</a:t>
                      </a:r>
                      <a:r>
                        <a:rPr lang="en-US" altLang="ko-KR" sz="2400" dirty="0"/>
                        <a:t> </a:t>
                      </a:r>
                      <a:r>
                        <a:rPr lang="en-US" altLang="ko-KR" sz="2400" dirty="0" err="1"/>
                        <a:t>식별</a:t>
                      </a:r>
                      <a:endParaRPr lang="en-US" altLang="ko-K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sz="2400"/>
                        <a:t>0.47km/h (1.4km/3h)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sz="2400"/>
                        <a:t>1.8km/h (2.4km/1h20min)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Google Shape;248;p19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sym typeface="Arial"/>
            </a:endParaRPr>
          </a:p>
        </p:txBody>
      </p:sp>
      <p:sp>
        <p:nvSpPr>
          <p:cNvPr id="7" name="Google Shape;321;p25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lvl="0">
              <a:defRPr/>
            </a:pPr>
            <a:r>
              <a:rPr lang="en-US" sz="2200" b="1" dirty="0">
                <a:solidFill>
                  <a:schemeClr val="lt1"/>
                </a:solidFill>
              </a:rPr>
              <a:t>3. </a:t>
            </a:r>
            <a:r>
              <a:rPr lang="ko-KR" altLang="en-US" sz="2200" b="1" dirty="0">
                <a:solidFill>
                  <a:schemeClr val="lt1"/>
                </a:solidFill>
                <a:ea typeface="맑은 고딕" panose="020B0503020000020004" pitchFamily="50" charset="-127"/>
              </a:rPr>
              <a:t>조사결과</a:t>
            </a:r>
            <a:endParaRPr lang="en-US" sz="22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835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"/>
          <p:cNvSpPr txBox="1">
            <a:spLocks noGrp="1"/>
          </p:cNvSpPr>
          <p:nvPr>
            <p:ph type="title"/>
          </p:nvPr>
        </p:nvSpPr>
        <p:spPr>
          <a:xfrm>
            <a:off x="3413262" y="2766219"/>
            <a:ext cx="53654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4400"/>
            </a:pPr>
            <a:r>
              <a:rPr lang="en-US" b="1" dirty="0">
                <a:solidFill>
                  <a:srgbClr val="000000"/>
                </a:solidFill>
              </a:rPr>
              <a:t>4</a:t>
            </a:r>
            <a:r>
              <a:rPr lang="en-US" b="1" dirty="0" smtClean="0">
                <a:solidFill>
                  <a:srgbClr val="000000"/>
                </a:solidFill>
              </a:rPr>
              <a:t>. </a:t>
            </a:r>
            <a:r>
              <a:rPr lang="ko-KR" altLang="en-US" b="1" dirty="0" err="1" smtClean="0">
                <a:solidFill>
                  <a:srgbClr val="000000"/>
                </a:solidFill>
                <a:ea typeface="맑은 고딕" panose="020B0503020000020004" pitchFamily="50" charset="-127"/>
              </a:rPr>
              <a:t>향후계획</a:t>
            </a:r>
            <a:endParaRPr lang="en-US" b="1" dirty="0">
              <a:solidFill>
                <a:srgbClr val="000000"/>
              </a:solidFill>
              <a:cs typeface="Calibri Light"/>
            </a:endParaRPr>
          </a:p>
        </p:txBody>
      </p:sp>
      <p:pic>
        <p:nvPicPr>
          <p:cNvPr id="2" name="그림 6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3F1B9A49-1750-481A-A7A2-DBA6FA37C7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8427" t="-1299" r="375" b="1299"/>
          <a:stretch/>
        </p:blipFill>
        <p:spPr>
          <a:xfrm>
            <a:off x="10851292" y="5957378"/>
            <a:ext cx="1130161" cy="7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6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>
            <a:spLocks noGrp="1"/>
          </p:cNvSpPr>
          <p:nvPr>
            <p:ph type="title"/>
          </p:nvPr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>
              <a:buSzPct val="25000"/>
              <a:defRPr/>
            </a:pPr>
            <a:r>
              <a:rPr lang="ko-KR" altLang="en-US" sz="2400" b="1" dirty="0" smtClean="0">
                <a:ea typeface="맑은 고딕" panose="020B0503020000020004" pitchFamily="50" charset="-127"/>
              </a:rPr>
              <a:t> </a:t>
            </a:r>
            <a:endParaRPr lang="en-US" altLang="ko-KR" b="1" dirty="0">
              <a:ea typeface="맑은 고딕" panose="020B0503020000020004" pitchFamily="50" charset="-127"/>
            </a:endParaRPr>
          </a:p>
        </p:txBody>
      </p:sp>
      <p:sp>
        <p:nvSpPr>
          <p:cNvPr id="9" name="Google Shape;321;p25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lvl="0">
              <a:defRPr/>
            </a:pPr>
            <a:r>
              <a:rPr lang="en-US" sz="2200" b="1" dirty="0">
                <a:solidFill>
                  <a:schemeClr val="lt1"/>
                </a:solidFill>
              </a:rPr>
              <a:t>4</a:t>
            </a:r>
            <a:r>
              <a:rPr lang="en-US" sz="2200" b="1" dirty="0" smtClean="0">
                <a:solidFill>
                  <a:schemeClr val="lt1"/>
                </a:solidFill>
              </a:rPr>
              <a:t>. </a:t>
            </a:r>
            <a:r>
              <a:rPr lang="ko-KR" altLang="en-US" sz="2200" b="1" dirty="0" err="1">
                <a:solidFill>
                  <a:schemeClr val="lt1"/>
                </a:solidFill>
                <a:ea typeface="맑은 고딕" panose="020B0503020000020004" pitchFamily="50" charset="-127"/>
              </a:rPr>
              <a:t>향후계획</a:t>
            </a:r>
            <a:endParaRPr lang="en-US" sz="2200" b="1" dirty="0">
              <a:solidFill>
                <a:schemeClr val="l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614" y="2356335"/>
            <a:ext cx="215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/>
              <a:t>정보조사</a:t>
            </a:r>
            <a:r>
              <a:rPr lang="ko-KR" altLang="en-US" sz="2000" dirty="0"/>
              <a:t> 및 정리 </a:t>
            </a:r>
            <a:endParaRPr lang="en-US" altLang="ko-KR" sz="2000" dirty="0"/>
          </a:p>
          <a:p>
            <a:pPr algn="ctr"/>
            <a:r>
              <a:rPr lang="ko-KR" altLang="en-US" sz="2000" dirty="0"/>
              <a:t>방법 </a:t>
            </a:r>
            <a:r>
              <a:rPr lang="ko-KR" altLang="en-US" sz="2000" dirty="0" smtClean="0"/>
              <a:t>개선</a:t>
            </a:r>
            <a:endParaRPr lang="en-US" altLang="ko-KR" sz="2000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603622" y="2646614"/>
            <a:ext cx="905682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611776" y="2646614"/>
            <a:ext cx="783996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86438" y="2323449"/>
            <a:ext cx="2351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/>
              <a:t>정보조사</a:t>
            </a:r>
            <a:r>
              <a:rPr lang="ko-KR" altLang="en-US" sz="2000" dirty="0"/>
              <a:t> 및 정리</a:t>
            </a:r>
            <a:endParaRPr lang="en-US" altLang="ko-KR" sz="2000" dirty="0"/>
          </a:p>
          <a:p>
            <a:pPr algn="ctr"/>
            <a:r>
              <a:rPr lang="ko-KR" altLang="en-US" sz="2000" dirty="0"/>
              <a:t>어플리케이션 설계 </a:t>
            </a:r>
            <a:endParaRPr lang="en-US" altLang="ko-KR" sz="2000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8600528" y="2646615"/>
            <a:ext cx="783996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295062" y="2327596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어플리케이션 기반</a:t>
            </a:r>
            <a:endParaRPr lang="en-US" altLang="ko-KR" sz="2000" dirty="0"/>
          </a:p>
          <a:p>
            <a:pPr algn="ctr"/>
            <a:r>
              <a:rPr lang="ko-KR" altLang="en-US" sz="2000" dirty="0"/>
              <a:t>공유 플랫폼 기획</a:t>
            </a:r>
            <a:endParaRPr lang="en-US" altLang="ko-KR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471348" y="2202446"/>
            <a:ext cx="21531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조사와 정리를</a:t>
            </a:r>
            <a:endParaRPr lang="en-US" altLang="ko-KR" sz="2000" dirty="0"/>
          </a:p>
          <a:p>
            <a:pPr algn="ctr"/>
            <a:r>
              <a:rPr lang="ko-KR" altLang="en-US" sz="2000" dirty="0"/>
              <a:t>동시에 할 수 있는</a:t>
            </a:r>
            <a:endParaRPr lang="en-US" altLang="ko-KR" sz="2000" dirty="0"/>
          </a:p>
          <a:p>
            <a:pPr algn="ctr"/>
            <a:r>
              <a:rPr lang="ko-KR" altLang="en-US" sz="2000" dirty="0" smtClean="0"/>
              <a:t>방법</a:t>
            </a:r>
            <a:endParaRPr lang="en-US" altLang="ko-KR" sz="2000" dirty="0"/>
          </a:p>
        </p:txBody>
      </p:sp>
      <p:sp>
        <p:nvSpPr>
          <p:cNvPr id="2" name="직사각형 1"/>
          <p:cNvSpPr/>
          <p:nvPr/>
        </p:nvSpPr>
        <p:spPr>
          <a:xfrm>
            <a:off x="2992027" y="4092804"/>
            <a:ext cx="63356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/>
              <a:t>&gt; </a:t>
            </a:r>
            <a:r>
              <a:rPr lang="ko-KR" altLang="en-US" sz="2000"/>
              <a:t>인원 수의 제한 없이 동시에 정보를 조사 및 정리할 수 있고,</a:t>
            </a:r>
          </a:p>
          <a:p>
            <a:pPr algn="ctr"/>
            <a:r>
              <a:rPr lang="ko-KR" altLang="en-US" sz="2000"/>
              <a:t>이 정보들을 손쉽게 공유할 수 있는 앱 개발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3299178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>
            <a:spLocks noGrp="1"/>
          </p:cNvSpPr>
          <p:nvPr>
            <p:ph type="title"/>
          </p:nvPr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>
              <a:buSzPct val="25000"/>
              <a:defRPr/>
            </a:pPr>
            <a:r>
              <a:rPr lang="en-US" altLang="ko-KR" b="1" dirty="0" err="1">
                <a:ea typeface="맑은 고딕" panose="020B0503020000020004" pitchFamily="50" charset="-127"/>
              </a:rPr>
              <a:t>애플리케이션</a:t>
            </a:r>
            <a:r>
              <a:rPr lang="en-US" altLang="ko-KR" b="1" dirty="0"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ea typeface="맑은 고딕" panose="020B0503020000020004" pitchFamily="50" charset="-127"/>
              </a:rPr>
              <a:t>설계 방향</a:t>
            </a:r>
            <a:endParaRPr lang="en-US" altLang="ko-KR" b="1" dirty="0">
              <a:ea typeface="맑은 고딕" panose="020B0503020000020004" pitchFamily="50" charset="-127"/>
            </a:endParaRPr>
          </a:p>
        </p:txBody>
      </p:sp>
      <p:sp>
        <p:nvSpPr>
          <p:cNvPr id="7" name="Google Shape;270;p21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sym typeface="Arial"/>
            </a:endParaRPr>
          </a:p>
        </p:txBody>
      </p:sp>
      <p:sp>
        <p:nvSpPr>
          <p:cNvPr id="9" name="Google Shape;321;p25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lvl="0">
              <a:defRPr/>
            </a:pPr>
            <a:r>
              <a:rPr lang="en-US" sz="2200" b="1" dirty="0">
                <a:solidFill>
                  <a:schemeClr val="lt1"/>
                </a:solidFill>
              </a:rPr>
              <a:t>4</a:t>
            </a:r>
            <a:r>
              <a:rPr lang="en-US" sz="2200" b="1" dirty="0" smtClean="0">
                <a:solidFill>
                  <a:schemeClr val="lt1"/>
                </a:solidFill>
              </a:rPr>
              <a:t>. </a:t>
            </a:r>
            <a:r>
              <a:rPr lang="ko-KR" altLang="en-US" sz="2200" b="1" dirty="0" err="1">
                <a:solidFill>
                  <a:schemeClr val="lt1"/>
                </a:solidFill>
                <a:ea typeface="맑은 고딕" panose="020B0503020000020004" pitchFamily="50" charset="-127"/>
              </a:rPr>
              <a:t>향후계획</a:t>
            </a:r>
            <a:endParaRPr lang="en-US" sz="2200" b="1" dirty="0">
              <a:solidFill>
                <a:schemeClr val="l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63435" y="1785128"/>
            <a:ext cx="5255525" cy="458587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ko-KR" altLang="en-US" b="1" dirty="0"/>
          </a:p>
          <a:p>
            <a:r>
              <a:rPr lang="ko-KR" altLang="en-US" b="1" dirty="0"/>
              <a:t>1. 정보 조사</a:t>
            </a:r>
          </a:p>
          <a:p>
            <a:endParaRPr lang="ko-KR" altLang="en-US" sz="1600" dirty="0"/>
          </a:p>
          <a:p>
            <a:r>
              <a:rPr lang="ko-KR" altLang="en-US" sz="1600" dirty="0"/>
              <a:t>사용자끼리 팀을 구성하여 조사 시 실시간으로 가게 정보 조사 및 확인</a:t>
            </a:r>
          </a:p>
          <a:p>
            <a:endParaRPr lang="ko-KR" altLang="en-US" sz="1600" dirty="0"/>
          </a:p>
          <a:p>
            <a:r>
              <a:rPr lang="ko-KR" altLang="en-US" sz="1600" b="1" dirty="0" err="1">
                <a:ea typeface="맑은 고딕"/>
              </a:rPr>
              <a:t>위치기록</a:t>
            </a:r>
            <a:endParaRPr lang="ko-KR" altLang="en-US" sz="1600" b="1" dirty="0">
              <a:ea typeface="맑은 고딕"/>
            </a:endParaRPr>
          </a:p>
          <a:p>
            <a:r>
              <a:rPr lang="ko-KR" altLang="en-US" sz="1600" dirty="0">
                <a:ea typeface="맑은 고딕"/>
              </a:rPr>
              <a:t>   -가게의 위치를 지도에 설정하여 </a:t>
            </a:r>
            <a:endParaRPr lang="ko-KR" altLang="en-US" sz="1600" dirty="0">
              <a:ea typeface="맑은 고딕"/>
              <a:cs typeface="Calibri"/>
            </a:endParaRPr>
          </a:p>
          <a:p>
            <a:r>
              <a:rPr lang="ko-KR" altLang="en-US" sz="1600" dirty="0">
                <a:ea typeface="맑은 고딕"/>
              </a:rPr>
              <a:t>   </a:t>
            </a:r>
            <a:r>
              <a:rPr lang="ko-KR" altLang="en-US" sz="1600" dirty="0" smtClean="0">
                <a:ea typeface="맑은 고딕"/>
              </a:rPr>
              <a:t>다른 </a:t>
            </a:r>
            <a:r>
              <a:rPr lang="ko-KR" altLang="en-US" sz="1600" dirty="0">
                <a:ea typeface="맑은 고딕"/>
              </a:rPr>
              <a:t>인원이 기록중인 정보를 </a:t>
            </a:r>
            <a:r>
              <a:rPr lang="ko-KR" altLang="en-US" sz="1600" dirty="0" smtClean="0">
                <a:ea typeface="맑은 고딕"/>
              </a:rPr>
              <a:t>특정하고</a:t>
            </a:r>
            <a:endParaRPr lang="ko-KR" altLang="en-US" sz="1600" dirty="0">
              <a:ea typeface="맑은 고딕"/>
              <a:cs typeface="Calibri" panose="020F0502020204030204"/>
            </a:endParaRPr>
          </a:p>
          <a:p>
            <a:r>
              <a:rPr lang="ko-KR" altLang="en-US" sz="1600" dirty="0">
                <a:ea typeface="맑은 고딕"/>
              </a:rPr>
              <a:t>   </a:t>
            </a:r>
            <a:r>
              <a:rPr lang="ko-KR" altLang="en-US" sz="1600" dirty="0" smtClean="0">
                <a:ea typeface="맑은 고딕"/>
              </a:rPr>
              <a:t>해당 </a:t>
            </a:r>
            <a:r>
              <a:rPr lang="ko-KR" altLang="en-US" sz="1600" dirty="0">
                <a:ea typeface="맑은 고딕"/>
              </a:rPr>
              <a:t>가게에 대한 정보를 입력할 수 있도록 함</a:t>
            </a:r>
            <a:endParaRPr lang="ko-KR" altLang="en-US" sz="1600" dirty="0">
              <a:ea typeface="맑은 고딕"/>
              <a:cs typeface="Calibri" panose="020F0502020204030204"/>
            </a:endParaRPr>
          </a:p>
          <a:p>
            <a:r>
              <a:rPr lang="ko-KR" altLang="en-US" sz="1600" b="1" dirty="0"/>
              <a:t>정보수집</a:t>
            </a:r>
          </a:p>
          <a:p>
            <a:r>
              <a:rPr lang="ko-KR" altLang="en-US" sz="1600" dirty="0">
                <a:ea typeface="맑은 고딕"/>
              </a:rPr>
              <a:t>   -</a:t>
            </a:r>
            <a:r>
              <a:rPr lang="ko-KR" altLang="en-US" sz="1600" dirty="0" smtClean="0">
                <a:ea typeface="맑은 고딕"/>
              </a:rPr>
              <a:t>정보 조사지 </a:t>
            </a:r>
            <a:r>
              <a:rPr lang="ko-KR" altLang="en-US" sz="1600" dirty="0">
                <a:ea typeface="맑은 고딕"/>
              </a:rPr>
              <a:t>항목에 따라 정보를 수집하고</a:t>
            </a:r>
            <a:endParaRPr lang="ko-KR" altLang="en-US" sz="1600" dirty="0">
              <a:ea typeface="맑은 고딕"/>
              <a:cs typeface="Calibri"/>
            </a:endParaRPr>
          </a:p>
          <a:p>
            <a:r>
              <a:rPr lang="ko-KR" altLang="en-US" sz="1600" dirty="0">
                <a:ea typeface="맑은 고딕"/>
              </a:rPr>
              <a:t>   </a:t>
            </a:r>
            <a:r>
              <a:rPr lang="ko-KR" altLang="en-US" sz="1600" dirty="0" smtClean="0">
                <a:ea typeface="맑은 고딕"/>
              </a:rPr>
              <a:t>번역 </a:t>
            </a:r>
            <a:r>
              <a:rPr lang="ko-KR" altLang="en-US" sz="1600" dirty="0">
                <a:ea typeface="맑은 고딕"/>
              </a:rPr>
              <a:t>기능을 추가하여 정보 수집에 도움을 주도록 함</a:t>
            </a:r>
            <a:endParaRPr lang="ko-KR" altLang="en-US" sz="1600" dirty="0">
              <a:ea typeface="맑은 고딕"/>
              <a:cs typeface="Calibri"/>
            </a:endParaRPr>
          </a:p>
          <a:p>
            <a:r>
              <a:rPr lang="ko-KR" altLang="en-US" sz="1600" b="1" dirty="0"/>
              <a:t>사진촬영</a:t>
            </a:r>
          </a:p>
          <a:p>
            <a:r>
              <a:rPr lang="ko-KR" altLang="en-US" sz="1600" dirty="0">
                <a:ea typeface="맑은 고딕"/>
              </a:rPr>
              <a:t>   -가게 정면 사진, 품목별 사진 등 필요한 사진 </a:t>
            </a:r>
            <a:r>
              <a:rPr lang="ko-KR" altLang="en-US" sz="1600" dirty="0" smtClean="0">
                <a:ea typeface="맑은 고딕"/>
              </a:rPr>
              <a:t>촬영</a:t>
            </a:r>
            <a:r>
              <a:rPr lang="en-US" altLang="ko-KR" sz="1600" dirty="0" smtClean="0">
                <a:ea typeface="맑은 고딕"/>
              </a:rPr>
              <a:t>,</a:t>
            </a:r>
            <a:endParaRPr lang="ko-KR" altLang="en-US" sz="1600" dirty="0">
              <a:ea typeface="맑은 고딕"/>
              <a:cs typeface="Calibri"/>
            </a:endParaRPr>
          </a:p>
          <a:p>
            <a:r>
              <a:rPr lang="ko-KR" altLang="en-US" sz="1600" dirty="0">
                <a:ea typeface="맑은 고딕"/>
              </a:rPr>
              <a:t>   </a:t>
            </a:r>
            <a:r>
              <a:rPr lang="ko-KR" altLang="en-US" sz="1600" dirty="0" smtClean="0">
                <a:ea typeface="맑은 고딕"/>
              </a:rPr>
              <a:t>필요 </a:t>
            </a:r>
            <a:r>
              <a:rPr lang="ko-KR" altLang="en-US" sz="1600" dirty="0">
                <a:ea typeface="맑은 고딕"/>
              </a:rPr>
              <a:t>시 사진에 설명 추가 가능</a:t>
            </a:r>
            <a:endParaRPr lang="ko-KR" altLang="en-US" sz="1600" dirty="0">
              <a:ea typeface="맑은 고딕"/>
              <a:cs typeface="Calibri"/>
            </a:endParaRPr>
          </a:p>
          <a:p>
            <a:endParaRPr lang="ko-KR" altLang="en-US" sz="1600" dirty="0"/>
          </a:p>
          <a:p>
            <a:r>
              <a:rPr lang="en-US" altLang="ko-KR" sz="1600" dirty="0">
                <a:ea typeface="맑은 고딕"/>
              </a:rPr>
              <a:t>&gt; </a:t>
            </a:r>
            <a:r>
              <a:rPr lang="ko-KR" altLang="en-US" sz="1600" dirty="0" err="1">
                <a:ea typeface="맑은 고딕"/>
              </a:rPr>
              <a:t>팀별로</a:t>
            </a:r>
            <a:r>
              <a:rPr lang="ko-KR" altLang="en-US" sz="1600" dirty="0">
                <a:ea typeface="맑은 고딕"/>
              </a:rPr>
              <a:t> 조사한 가게 정보 관리 및 공개/비공개 설정 가능</a:t>
            </a:r>
            <a:endParaRPr lang="ko-KR" altLang="en-US" sz="1600" dirty="0">
              <a:ea typeface="맑은 고딕"/>
              <a:cs typeface="Calibri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43160" y="1732825"/>
            <a:ext cx="5848840" cy="160043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ko-KR" altLang="en-US" sz="1600" dirty="0"/>
          </a:p>
          <a:p>
            <a:r>
              <a:rPr lang="ko-KR" altLang="en-US" b="1" dirty="0">
                <a:ea typeface="맑은 고딕"/>
              </a:rPr>
              <a:t>2. 정보 공유 플랫폼</a:t>
            </a:r>
            <a:endParaRPr lang="ko-KR" altLang="en-US" b="1" dirty="0">
              <a:ea typeface="맑은 고딕"/>
              <a:cs typeface="Calibri"/>
            </a:endParaRPr>
          </a:p>
          <a:p>
            <a:endParaRPr lang="ko-KR" altLang="en-US" sz="1600" dirty="0"/>
          </a:p>
          <a:p>
            <a:r>
              <a:rPr lang="ko-KR" altLang="en-US" sz="1600" dirty="0">
                <a:ea typeface="맑은 고딕"/>
              </a:rPr>
              <a:t>-사용자가 공개 설정한 정보들을 검색/열람할 수 있는 기능</a:t>
            </a:r>
            <a:endParaRPr lang="ko-KR" altLang="en-US" sz="1600" dirty="0">
              <a:ea typeface="맑은 고딕"/>
              <a:cs typeface="Calibri"/>
            </a:endParaRPr>
          </a:p>
          <a:p>
            <a:r>
              <a:rPr lang="ko-KR" altLang="en-US" sz="1600" dirty="0">
                <a:ea typeface="맑은 고딕"/>
              </a:rPr>
              <a:t>-지역별, </a:t>
            </a:r>
            <a:r>
              <a:rPr lang="ko-KR" altLang="en-US" sz="1600" dirty="0" smtClean="0">
                <a:ea typeface="맑은 고딕"/>
              </a:rPr>
              <a:t>품목별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smtClean="0">
                <a:ea typeface="맑은 고딕"/>
              </a:rPr>
              <a:t>- </a:t>
            </a:r>
            <a:r>
              <a:rPr lang="ko-KR" altLang="en-US" sz="1600" dirty="0" smtClean="0">
                <a:ea typeface="맑은 고딕"/>
              </a:rPr>
              <a:t>분류</a:t>
            </a:r>
            <a:r>
              <a:rPr lang="ko-KR" altLang="en-US" sz="1600" dirty="0">
                <a:ea typeface="맑은 고딕"/>
              </a:rPr>
              <a:t>, 도식화, 지도에 표시</a:t>
            </a:r>
            <a:endParaRPr lang="ko-KR" altLang="en-US" sz="1600" dirty="0">
              <a:ea typeface="맑은 고딕"/>
              <a:cs typeface="Calibri" panose="020F0502020204030204"/>
            </a:endParaRPr>
          </a:p>
          <a:p>
            <a:r>
              <a:rPr lang="ko-KR" altLang="en-US" sz="1600" dirty="0">
                <a:ea typeface="맑은 고딕"/>
              </a:rPr>
              <a:t>-정보 추가 · 수정 요청 및 정보 평가 기능으로 정보 신뢰성 향상</a:t>
            </a:r>
            <a:endParaRPr lang="ko-KR" altLang="en-US" sz="1600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5304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>
            <a:spLocks noGrp="1"/>
          </p:cNvSpPr>
          <p:nvPr>
            <p:ph type="title"/>
          </p:nvPr>
        </p:nvSpPr>
        <p:spPr>
          <a:xfrm>
            <a:off x="1099094" y="17803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>
              <a:buSzPct val="25000"/>
              <a:defRPr/>
            </a:pPr>
            <a:r>
              <a:rPr lang="en-US" altLang="ko-KR" b="1" dirty="0" smtClean="0">
                <a:ea typeface="맑은 고딕" panose="020B0503020000020004" pitchFamily="50" charset="-127"/>
              </a:rPr>
              <a:t>Q&amp;A</a:t>
            </a:r>
            <a:endParaRPr lang="en-US" altLang="ko-KR" b="1" dirty="0">
              <a:ea typeface="맑은 고딕" panose="020B0503020000020004" pitchFamily="50" charset="-127"/>
            </a:endParaRPr>
          </a:p>
        </p:txBody>
      </p:sp>
      <p:sp>
        <p:nvSpPr>
          <p:cNvPr id="7" name="Google Shape;270;p21"/>
          <p:cNvSpPr/>
          <p:nvPr/>
        </p:nvSpPr>
        <p:spPr>
          <a:xfrm>
            <a:off x="728336" y="2057132"/>
            <a:ext cx="196309" cy="7617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sym typeface="Arial"/>
            </a:endParaRPr>
          </a:p>
        </p:txBody>
      </p:sp>
      <p:sp>
        <p:nvSpPr>
          <p:cNvPr id="9" name="Google Shape;321;p25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lvl="0">
              <a:defRPr/>
            </a:pPr>
            <a:endParaRPr lang="en-US" sz="22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16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"/>
          <p:cNvSpPr txBox="1">
            <a:spLocks noGrp="1"/>
          </p:cNvSpPr>
          <p:nvPr>
            <p:ph type="title"/>
          </p:nvPr>
        </p:nvSpPr>
        <p:spPr>
          <a:xfrm>
            <a:off x="3836891" y="2766219"/>
            <a:ext cx="451821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4400"/>
            </a:pPr>
            <a:r>
              <a:rPr lang="en-US" b="1" dirty="0">
                <a:solidFill>
                  <a:srgbClr val="000000"/>
                </a:solidFill>
              </a:rPr>
              <a:t>1. </a:t>
            </a:r>
            <a:r>
              <a:rPr lang="ko-KR" altLang="en-US" b="1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배경 및 개요</a:t>
            </a:r>
            <a:endParaRPr lang="en-US" b="1" dirty="0">
              <a:solidFill>
                <a:srgbClr val="000000"/>
              </a:solidFill>
              <a:cs typeface="Calibri Light"/>
            </a:endParaRPr>
          </a:p>
        </p:txBody>
      </p:sp>
      <p:pic>
        <p:nvPicPr>
          <p:cNvPr id="2" name="그림 6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3F1B9A49-1750-481A-A7A2-DBA6FA37C7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8427" t="-1299" r="375" b="1299"/>
          <a:stretch/>
        </p:blipFill>
        <p:spPr>
          <a:xfrm>
            <a:off x="10851292" y="5957378"/>
            <a:ext cx="1130161" cy="7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2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1;p18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200" b="1" dirty="0">
                <a:solidFill>
                  <a:schemeClr val="lt1"/>
                </a:solidFill>
              </a:rPr>
              <a:t>1. </a:t>
            </a:r>
            <a:r>
              <a:rPr lang="ko-KR" altLang="en-US" sz="2200" b="1" dirty="0" smtClean="0">
                <a:solidFill>
                  <a:schemeClr val="lt1"/>
                </a:solidFill>
                <a:ea typeface="맑은 고딕" panose="020B0503020000020004" pitchFamily="50" charset="-127"/>
              </a:rPr>
              <a:t>배경 및 개요</a:t>
            </a:r>
            <a:endParaRPr lang="en-US" sz="2200" b="1" dirty="0">
              <a:solidFill>
                <a:schemeClr val="lt1"/>
              </a:solidFill>
            </a:endParaRPr>
          </a:p>
        </p:txBody>
      </p:sp>
      <p:sp>
        <p:nvSpPr>
          <p:cNvPr id="9" name="Google Shape;236;p18"/>
          <p:cNvSpPr txBox="1">
            <a:spLocks/>
          </p:cNvSpPr>
          <p:nvPr/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배경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3" name="Google Shape;237;p18"/>
          <p:cNvSpPr/>
          <p:nvPr/>
        </p:nvSpPr>
        <p:spPr>
          <a:xfrm>
            <a:off x="765281" y="847169"/>
            <a:ext cx="196200" cy="761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sym typeface="Arial"/>
            </a:endParaRPr>
          </a:p>
        </p:txBody>
      </p:sp>
      <p:pic>
        <p:nvPicPr>
          <p:cNvPr id="2" name="그림 6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DD23467E-2522-445F-B675-D64CC68C61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8427" t="-1299" r="375" b="1299"/>
          <a:stretch/>
        </p:blipFill>
        <p:spPr>
          <a:xfrm>
            <a:off x="10851292" y="5957378"/>
            <a:ext cx="1130161" cy="792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1565" y="2252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9000" y="2200677"/>
            <a:ext cx="1781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적정기술</a:t>
            </a:r>
            <a:endParaRPr lang="en-US" altLang="ko-KR" sz="2000" dirty="0"/>
          </a:p>
          <a:p>
            <a:pPr algn="ctr"/>
            <a:r>
              <a:rPr lang="ko-KR" altLang="en-US" sz="2000" dirty="0"/>
              <a:t>아이디어 구상</a:t>
            </a:r>
            <a:endParaRPr lang="en-US" altLang="ko-KR" sz="2000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733328" y="2523842"/>
            <a:ext cx="90568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80937" y="2234675"/>
            <a:ext cx="1723550" cy="70788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현지상황</a:t>
            </a:r>
            <a:endParaRPr lang="en-US" altLang="ko-KR" sz="2000" dirty="0"/>
          </a:p>
          <a:p>
            <a:pPr algn="ctr"/>
            <a:r>
              <a:rPr lang="ko-KR" altLang="en-US" sz="2000" dirty="0" smtClean="0"/>
              <a:t>기초정보부족</a:t>
            </a:r>
            <a:endParaRPr lang="en-US" altLang="ko-KR" sz="2000" dirty="0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5566711" y="2523842"/>
            <a:ext cx="78399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15339" y="2200677"/>
            <a:ext cx="1701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어떻게 </a:t>
            </a:r>
            <a:endParaRPr lang="en-US" altLang="ko-KR" sz="2000" dirty="0"/>
          </a:p>
          <a:p>
            <a:pPr algn="ctr"/>
            <a:r>
              <a:rPr lang="ko-KR" altLang="en-US" sz="2000" dirty="0"/>
              <a:t>알 수 있을까</a:t>
            </a:r>
            <a:r>
              <a:rPr lang="en-US" altLang="ko-KR" sz="2000" dirty="0"/>
              <a:t>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3381" y="4054334"/>
            <a:ext cx="933941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 smtClean="0"/>
              <a:t>가장 </a:t>
            </a:r>
            <a:r>
              <a:rPr lang="ko-KR" altLang="en-US" sz="2800" b="1" dirty="0"/>
              <a:t>문제가 되었던 의문 </a:t>
            </a:r>
            <a:endParaRPr lang="en-US" altLang="ko-KR" sz="2800" b="1" dirty="0"/>
          </a:p>
          <a:p>
            <a:r>
              <a:rPr lang="en-US" altLang="ko-KR" sz="2400" dirty="0"/>
              <a:t> : </a:t>
            </a:r>
            <a:r>
              <a:rPr lang="ko-KR" altLang="en-US" sz="2400" dirty="0"/>
              <a:t>현지시장에 </a:t>
            </a:r>
            <a:r>
              <a:rPr lang="ko-KR" altLang="en-US" sz="2400" dirty="0">
                <a:solidFill>
                  <a:srgbClr val="FF0000"/>
                </a:solidFill>
              </a:rPr>
              <a:t>어떤 자재</a:t>
            </a:r>
            <a:r>
              <a:rPr lang="ko-KR" altLang="en-US" sz="2400" dirty="0"/>
              <a:t>들이 </a:t>
            </a:r>
            <a:r>
              <a:rPr lang="ko-KR" altLang="en-US" sz="2400" dirty="0">
                <a:solidFill>
                  <a:srgbClr val="FF0000"/>
                </a:solidFill>
              </a:rPr>
              <a:t>얼마의 가격</a:t>
            </a:r>
            <a:r>
              <a:rPr lang="ko-KR" altLang="en-US" sz="2400" dirty="0"/>
              <a:t>에 </a:t>
            </a:r>
            <a:r>
              <a:rPr lang="ko-KR" altLang="en-US" sz="2400" dirty="0">
                <a:solidFill>
                  <a:srgbClr val="FF0000"/>
                </a:solidFill>
              </a:rPr>
              <a:t>어디서 판매</a:t>
            </a:r>
            <a:r>
              <a:rPr lang="ko-KR" altLang="en-US" sz="2400" dirty="0"/>
              <a:t>되고 있는가</a:t>
            </a:r>
            <a:r>
              <a:rPr lang="en-US" altLang="ko-KR" sz="2400" dirty="0"/>
              <a:t>?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195312" y="2523842"/>
            <a:ext cx="783996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996842" y="2373174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/>
              <a:t>현지 직접조사 방법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313817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1;p18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200" b="1" dirty="0">
                <a:solidFill>
                  <a:schemeClr val="lt1"/>
                </a:solidFill>
              </a:rPr>
              <a:t>1. </a:t>
            </a:r>
            <a:r>
              <a:rPr lang="ko-KR" altLang="en-US" sz="2200" b="1" dirty="0" smtClean="0">
                <a:solidFill>
                  <a:schemeClr val="lt1"/>
                </a:solidFill>
                <a:ea typeface="맑은 고딕" panose="020B0503020000020004" pitchFamily="50" charset="-127"/>
              </a:rPr>
              <a:t>배경 및 개요</a:t>
            </a:r>
            <a:endParaRPr lang="en-US" sz="2200" b="1" dirty="0">
              <a:solidFill>
                <a:schemeClr val="lt1"/>
              </a:solidFill>
            </a:endParaRPr>
          </a:p>
        </p:txBody>
      </p:sp>
      <p:sp>
        <p:nvSpPr>
          <p:cNvPr id="9" name="Google Shape;236;p18"/>
          <p:cNvSpPr txBox="1">
            <a:spLocks/>
          </p:cNvSpPr>
          <p:nvPr/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배경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3" name="Google Shape;237;p18"/>
          <p:cNvSpPr/>
          <p:nvPr/>
        </p:nvSpPr>
        <p:spPr>
          <a:xfrm>
            <a:off x="765281" y="847169"/>
            <a:ext cx="196200" cy="761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sym typeface="Arial"/>
            </a:endParaRPr>
          </a:p>
        </p:txBody>
      </p:sp>
      <p:pic>
        <p:nvPicPr>
          <p:cNvPr id="2" name="그림 6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DD23467E-2522-445F-B675-D64CC68C61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8427" t="-1299" r="375" b="1299"/>
          <a:stretch/>
        </p:blipFill>
        <p:spPr>
          <a:xfrm>
            <a:off x="10851292" y="5957378"/>
            <a:ext cx="1130161" cy="792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1565" y="2252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9000" y="2200677"/>
            <a:ext cx="1781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적정기술</a:t>
            </a:r>
            <a:endParaRPr lang="en-US" altLang="ko-KR" sz="2000" dirty="0"/>
          </a:p>
          <a:p>
            <a:pPr algn="ctr"/>
            <a:r>
              <a:rPr lang="ko-KR" altLang="en-US" sz="2000" dirty="0"/>
              <a:t>아이디어 구상</a:t>
            </a:r>
            <a:endParaRPr lang="en-US" altLang="ko-KR" sz="2000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733328" y="2523842"/>
            <a:ext cx="90568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80937" y="2234675"/>
            <a:ext cx="17235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현지상황</a:t>
            </a:r>
            <a:endParaRPr lang="en-US" altLang="ko-KR" sz="2000" dirty="0"/>
          </a:p>
          <a:p>
            <a:pPr algn="ctr"/>
            <a:r>
              <a:rPr lang="ko-KR" altLang="en-US" sz="2000" dirty="0" smtClean="0"/>
              <a:t>기초정보부족</a:t>
            </a:r>
            <a:endParaRPr lang="en-US" altLang="ko-KR" sz="2000" dirty="0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5566711" y="2523842"/>
            <a:ext cx="78399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15339" y="2200677"/>
            <a:ext cx="1701107" cy="70788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어떻게 </a:t>
            </a:r>
            <a:endParaRPr lang="en-US" altLang="ko-KR" sz="2000" dirty="0"/>
          </a:p>
          <a:p>
            <a:pPr algn="ctr"/>
            <a:r>
              <a:rPr lang="ko-KR" altLang="en-US" sz="2000" dirty="0"/>
              <a:t>알 수 있을까</a:t>
            </a:r>
            <a:r>
              <a:rPr lang="en-US" altLang="ko-KR" sz="2000" dirty="0"/>
              <a:t>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1481" y="3661777"/>
            <a:ext cx="53319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/>
              <a:t>자료를 공유 할 수 있는 플랫폼의 </a:t>
            </a:r>
            <a:r>
              <a:rPr lang="ko-KR" altLang="en-US" sz="2000" dirty="0" smtClean="0"/>
              <a:t>부재</a:t>
            </a:r>
            <a:endParaRPr lang="en-US" altLang="ko-KR" sz="2000" dirty="0" smtClean="0"/>
          </a:p>
          <a:p>
            <a:pPr marL="285750" indent="-285750">
              <a:buFontTx/>
              <a:buChar char="-"/>
            </a:pPr>
            <a:r>
              <a:rPr lang="ko-KR" altLang="en-US" sz="2000" dirty="0" smtClean="0"/>
              <a:t>자료를 정리 할 수 있는 체계가 없음</a:t>
            </a:r>
            <a:endParaRPr lang="en-US" altLang="ko-KR" sz="2000" dirty="0" smtClean="0"/>
          </a:p>
          <a:p>
            <a:pPr marL="285750" indent="-285750">
              <a:buFontTx/>
              <a:buChar char="-"/>
            </a:pPr>
            <a:endParaRPr lang="en-US" altLang="ko-KR" sz="2000" dirty="0" smtClean="0"/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 dirty="0" smtClean="0"/>
              <a:t>가장 중요한 점</a:t>
            </a:r>
            <a:endParaRPr lang="en-US" altLang="ko-KR" sz="2400" b="1" dirty="0" smtClean="0"/>
          </a:p>
          <a:p>
            <a:r>
              <a:rPr lang="en-US" altLang="ko-KR" sz="2000" dirty="0" smtClean="0"/>
              <a:t> : </a:t>
            </a:r>
            <a:r>
              <a:rPr lang="ko-KR" altLang="en-US" sz="2000" dirty="0" smtClean="0"/>
              <a:t>시장 물품에 대한 자료 조사 프로세스가 없음</a:t>
            </a:r>
            <a:endParaRPr lang="en-US" altLang="ko-KR" sz="2000" dirty="0" smtClean="0"/>
          </a:p>
          <a:p>
            <a:pPr marL="285750" indent="-285750">
              <a:buFontTx/>
              <a:buChar char="-"/>
            </a:pPr>
            <a:endParaRPr lang="en-US" altLang="ko-KR" sz="2000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195312" y="2523842"/>
            <a:ext cx="783996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996842" y="2373174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현지 직접조사 방법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2290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1;p18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200" b="1" dirty="0">
                <a:solidFill>
                  <a:schemeClr val="lt1"/>
                </a:solidFill>
              </a:rPr>
              <a:t>1. </a:t>
            </a:r>
            <a:r>
              <a:rPr lang="ko-KR" altLang="en-US" sz="2200" b="1" dirty="0" smtClean="0">
                <a:solidFill>
                  <a:schemeClr val="lt1"/>
                </a:solidFill>
                <a:ea typeface="맑은 고딕" panose="020B0503020000020004" pitchFamily="50" charset="-127"/>
              </a:rPr>
              <a:t>배경 및 개요</a:t>
            </a:r>
            <a:endParaRPr lang="en-US" sz="2200" b="1" dirty="0">
              <a:solidFill>
                <a:schemeClr val="lt1"/>
              </a:solidFill>
            </a:endParaRPr>
          </a:p>
        </p:txBody>
      </p:sp>
      <p:sp>
        <p:nvSpPr>
          <p:cNvPr id="9" name="Google Shape;236;p18"/>
          <p:cNvSpPr txBox="1">
            <a:spLocks/>
          </p:cNvSpPr>
          <p:nvPr/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프로젝트 개요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3" name="Google Shape;237;p18"/>
          <p:cNvSpPr/>
          <p:nvPr/>
        </p:nvSpPr>
        <p:spPr>
          <a:xfrm>
            <a:off x="765281" y="847169"/>
            <a:ext cx="196200" cy="761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sym typeface="Arial"/>
            </a:endParaRPr>
          </a:p>
        </p:txBody>
      </p:sp>
      <p:pic>
        <p:nvPicPr>
          <p:cNvPr id="2" name="그림 6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DD23467E-2522-445F-B675-D64CC68C61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8427" t="-1299" r="375" b="1299"/>
          <a:stretch/>
        </p:blipFill>
        <p:spPr>
          <a:xfrm>
            <a:off x="10851292" y="5957378"/>
            <a:ext cx="1130161" cy="792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1565" y="2252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9000" y="2200677"/>
            <a:ext cx="1781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적정기술</a:t>
            </a:r>
            <a:endParaRPr lang="en-US" altLang="ko-KR" sz="2000" dirty="0"/>
          </a:p>
          <a:p>
            <a:pPr algn="ctr"/>
            <a:r>
              <a:rPr lang="ko-KR" altLang="en-US" sz="2000" dirty="0"/>
              <a:t>아이디어 구상</a:t>
            </a:r>
            <a:endParaRPr lang="en-US" altLang="ko-KR" sz="2000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733328" y="2523842"/>
            <a:ext cx="90568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80937" y="2234675"/>
            <a:ext cx="17235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현지상황</a:t>
            </a:r>
            <a:endParaRPr lang="en-US" altLang="ko-KR" sz="2000" dirty="0"/>
          </a:p>
          <a:p>
            <a:pPr algn="ctr"/>
            <a:r>
              <a:rPr lang="ko-KR" altLang="en-US" sz="2000" dirty="0" smtClean="0"/>
              <a:t>기초정보부족</a:t>
            </a:r>
            <a:endParaRPr lang="en-US" altLang="ko-KR" sz="2000" dirty="0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5566711" y="2523842"/>
            <a:ext cx="78399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15339" y="2200677"/>
            <a:ext cx="1701107" cy="707886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어떻게 </a:t>
            </a:r>
            <a:endParaRPr lang="en-US" altLang="ko-KR" sz="2000" dirty="0"/>
          </a:p>
          <a:p>
            <a:pPr algn="ctr"/>
            <a:r>
              <a:rPr lang="ko-KR" altLang="en-US" sz="2000" dirty="0"/>
              <a:t>알 수 있을까</a:t>
            </a:r>
            <a:r>
              <a:rPr lang="en-US" altLang="ko-KR" sz="2000" dirty="0"/>
              <a:t>?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195312" y="2523842"/>
            <a:ext cx="783996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996842" y="2373174"/>
            <a:ext cx="2351926" cy="40011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현지 직접조사 방법</a:t>
            </a:r>
            <a:endParaRPr lang="en-US" altLang="ko-KR" sz="2000" dirty="0"/>
          </a:p>
        </p:txBody>
      </p:sp>
      <p:sp>
        <p:nvSpPr>
          <p:cNvPr id="4" name="오른쪽 화살표 3"/>
          <p:cNvSpPr/>
          <p:nvPr/>
        </p:nvSpPr>
        <p:spPr>
          <a:xfrm>
            <a:off x="5196073" y="4124549"/>
            <a:ext cx="1124327" cy="585998"/>
          </a:xfrm>
          <a:prstGeom prst="rightArrow">
            <a:avLst>
              <a:gd name="adj1" fmla="val 50000"/>
              <a:gd name="adj2" fmla="val 9728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83670" y="3656695"/>
            <a:ext cx="4499315" cy="152170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현지에 대한 조사 방법 설계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조사된 정보의 자료 정리 방법  설계 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533488" y="3951318"/>
            <a:ext cx="5028367" cy="9324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정보 구축과 공유를 통한 지속가능성  확보</a:t>
            </a:r>
          </a:p>
        </p:txBody>
      </p:sp>
    </p:spTree>
    <p:extLst>
      <p:ext uri="{BB962C8B-B14F-4D97-AF65-F5344CB8AC3E}">
        <p14:creationId xmlns:p14="http://schemas.microsoft.com/office/powerpoint/2010/main" val="18975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6;p18"/>
          <p:cNvSpPr txBox="1">
            <a:spLocks/>
          </p:cNvSpPr>
          <p:nvPr/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프로젝트 대상지</a:t>
            </a:r>
          </a:p>
        </p:txBody>
      </p:sp>
      <p:sp>
        <p:nvSpPr>
          <p:cNvPr id="13" name="Google Shape;237;p18"/>
          <p:cNvSpPr/>
          <p:nvPr/>
        </p:nvSpPr>
        <p:spPr>
          <a:xfrm>
            <a:off x="765281" y="847169"/>
            <a:ext cx="196200" cy="761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sym typeface="Arial"/>
            </a:endParaRPr>
          </a:p>
        </p:txBody>
      </p:sp>
      <p:pic>
        <p:nvPicPr>
          <p:cNvPr id="2" name="그림 6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DD23467E-2522-445F-B675-D64CC68C61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8427" t="-1299" r="375" b="1299"/>
          <a:stretch/>
        </p:blipFill>
        <p:spPr>
          <a:xfrm>
            <a:off x="10851292" y="5957378"/>
            <a:ext cx="1130161" cy="792110"/>
          </a:xfrm>
          <a:prstGeom prst="rect">
            <a:avLst/>
          </a:prstGeom>
        </p:spPr>
      </p:pic>
      <p:sp>
        <p:nvSpPr>
          <p:cNvPr id="10" name="Google Shape;241;p18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200" b="1" dirty="0">
                <a:solidFill>
                  <a:schemeClr val="lt1"/>
                </a:solidFill>
              </a:rPr>
              <a:t>1. </a:t>
            </a:r>
            <a:r>
              <a:rPr lang="ko-KR" altLang="en-US" sz="2200" b="1" dirty="0" smtClean="0">
                <a:solidFill>
                  <a:schemeClr val="lt1"/>
                </a:solidFill>
                <a:ea typeface="맑은 고딕" panose="020B0503020000020004" pitchFamily="50" charset="-127"/>
              </a:rPr>
              <a:t>배경 및 개요</a:t>
            </a:r>
            <a:endParaRPr lang="en-US" sz="2200" b="1" dirty="0">
              <a:solidFill>
                <a:schemeClr val="lt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02593" y="1957493"/>
            <a:ext cx="502733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대상 </a:t>
            </a:r>
            <a:r>
              <a:rPr lang="en-US" altLang="ko-KR" sz="2000" dirty="0"/>
              <a:t>:  </a:t>
            </a:r>
            <a:r>
              <a:rPr lang="ko-KR" altLang="en-US" sz="2000" dirty="0"/>
              <a:t>탄자니아 </a:t>
            </a:r>
            <a:r>
              <a:rPr lang="ko-KR" altLang="en-US" sz="2000" dirty="0" err="1"/>
              <a:t>아루샤</a:t>
            </a:r>
            <a:r>
              <a:rPr lang="ko-KR" altLang="en-US" sz="2000" dirty="0"/>
              <a:t> 지역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기간 </a:t>
            </a:r>
            <a:r>
              <a:rPr lang="en-US" altLang="ko-KR" sz="2000" dirty="0"/>
              <a:t>:  2018.12 ~ </a:t>
            </a:r>
          </a:p>
          <a:p>
            <a:pPr>
              <a:lnSpc>
                <a:spcPct val="200000"/>
              </a:lnSpc>
            </a:pPr>
            <a:r>
              <a:rPr lang="en-US" altLang="ko-KR" sz="2000" dirty="0"/>
              <a:t>(</a:t>
            </a:r>
            <a:r>
              <a:rPr lang="ko-KR" altLang="en-US" sz="2000" dirty="0"/>
              <a:t>현지프로젝트 </a:t>
            </a:r>
            <a:r>
              <a:rPr lang="ko-KR" altLang="en-US" sz="2000" dirty="0" err="1"/>
              <a:t>진행기간</a:t>
            </a:r>
            <a:r>
              <a:rPr lang="ko-KR" altLang="en-US" sz="2000" dirty="0"/>
              <a:t> </a:t>
            </a:r>
            <a:r>
              <a:rPr lang="en-US" altLang="ko-KR" sz="2000" dirty="0"/>
              <a:t>: 2019.08.07~08.21)</a:t>
            </a:r>
            <a:endParaRPr lang="ko-KR" altLang="en-US" sz="2000" dirty="0"/>
          </a:p>
        </p:txBody>
      </p:sp>
      <p:pic>
        <p:nvPicPr>
          <p:cNvPr id="1028" name="Picture 4" descr="아프리카의 지도를 보여주는 탄자니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804" y="1957493"/>
            <a:ext cx="3584088" cy="380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꺾인 연결선 59"/>
          <p:cNvCxnSpPr/>
          <p:nvPr/>
        </p:nvCxnSpPr>
        <p:spPr>
          <a:xfrm flipV="1">
            <a:off x="4310112" y="2295230"/>
            <a:ext cx="2192481" cy="204015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57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1;p18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200" b="1" dirty="0">
                <a:solidFill>
                  <a:schemeClr val="lt1"/>
                </a:solidFill>
              </a:rPr>
              <a:t>1. </a:t>
            </a:r>
            <a:r>
              <a:rPr lang="ko-KR" altLang="en-US" sz="2200" b="1" dirty="0" smtClean="0">
                <a:solidFill>
                  <a:schemeClr val="lt1"/>
                </a:solidFill>
                <a:ea typeface="맑은 고딕" panose="020B0503020000020004" pitchFamily="50" charset="-127"/>
              </a:rPr>
              <a:t>배경 및 개요</a:t>
            </a:r>
            <a:endParaRPr lang="en-US" sz="2200" b="1" dirty="0">
              <a:solidFill>
                <a:schemeClr val="lt1"/>
              </a:solidFill>
            </a:endParaRPr>
          </a:p>
        </p:txBody>
      </p:sp>
      <p:sp>
        <p:nvSpPr>
          <p:cNvPr id="9" name="Google Shape;236;p18"/>
          <p:cNvSpPr txBox="1">
            <a:spLocks/>
          </p:cNvSpPr>
          <p:nvPr/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탄자니아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아루샤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시장 현황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3" name="Google Shape;237;p18"/>
          <p:cNvSpPr/>
          <p:nvPr/>
        </p:nvSpPr>
        <p:spPr>
          <a:xfrm>
            <a:off x="765281" y="847169"/>
            <a:ext cx="196200" cy="761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  <a:sym typeface="Arial"/>
            </a:endParaRPr>
          </a:p>
        </p:txBody>
      </p:sp>
      <p:pic>
        <p:nvPicPr>
          <p:cNvPr id="2" name="그림 6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DD23467E-2522-445F-B675-D64CC68C61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8427" t="-1299" r="375" b="1299"/>
          <a:stretch/>
        </p:blipFill>
        <p:spPr>
          <a:xfrm>
            <a:off x="10851292" y="5957378"/>
            <a:ext cx="1130161" cy="7921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19366" y="2372667"/>
            <a:ext cx="3226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어떤 물품을 판매하는 지 </a:t>
            </a:r>
            <a:r>
              <a:rPr lang="ko-KR" altLang="en-US" sz="2000" dirty="0" smtClean="0"/>
              <a:t> 알기가 </a:t>
            </a:r>
            <a:r>
              <a:rPr lang="ko-KR" altLang="en-US" sz="2000" dirty="0"/>
              <a:t>어려운 </a:t>
            </a:r>
            <a:r>
              <a:rPr lang="en-US" altLang="ko-KR" sz="2000" dirty="0"/>
              <a:t>‘</a:t>
            </a:r>
            <a:r>
              <a:rPr lang="ko-KR" altLang="en-US" sz="2000" dirty="0">
                <a:solidFill>
                  <a:srgbClr val="FF0000"/>
                </a:solidFill>
              </a:rPr>
              <a:t>난전</a:t>
            </a:r>
            <a:r>
              <a:rPr lang="en-US" altLang="ko-KR" sz="2000" dirty="0"/>
              <a:t>’</a:t>
            </a:r>
            <a:r>
              <a:rPr lang="ko-KR" altLang="en-US" sz="2000" dirty="0"/>
              <a:t>형태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3381" y="2086947"/>
            <a:ext cx="4335770" cy="32518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/>
          <a:srcRect l="30339"/>
          <a:stretch/>
        </p:blipFill>
        <p:spPr>
          <a:xfrm rot="5400000">
            <a:off x="5064016" y="2402778"/>
            <a:ext cx="3280972" cy="264931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319365" y="3638656"/>
            <a:ext cx="322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각 가게 마다 </a:t>
            </a:r>
            <a:r>
              <a:rPr lang="en-US" altLang="ko-KR" sz="2000" dirty="0" smtClean="0"/>
              <a:t>‘</a:t>
            </a:r>
            <a:r>
              <a:rPr lang="ko-KR" altLang="en-US" sz="2000" dirty="0" smtClean="0">
                <a:solidFill>
                  <a:srgbClr val="FF0000"/>
                </a:solidFill>
              </a:rPr>
              <a:t>주소가 없음</a:t>
            </a:r>
            <a:r>
              <a:rPr lang="en-US" altLang="ko-KR" sz="2000" dirty="0" smtClean="0"/>
              <a:t>’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0644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"/>
          <p:cNvSpPr txBox="1">
            <a:spLocks noGrp="1"/>
          </p:cNvSpPr>
          <p:nvPr>
            <p:ph type="title"/>
          </p:nvPr>
        </p:nvSpPr>
        <p:spPr>
          <a:xfrm>
            <a:off x="2238312" y="2686668"/>
            <a:ext cx="77489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4400"/>
            </a:pPr>
            <a:r>
              <a:rPr lang="en-US" b="1" dirty="0">
                <a:solidFill>
                  <a:srgbClr val="000000"/>
                </a:solidFill>
              </a:rPr>
              <a:t>2. </a:t>
            </a:r>
            <a:r>
              <a:rPr lang="ko-KR" altLang="en-US" b="1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조사방법 </a:t>
            </a:r>
            <a:r>
              <a:rPr lang="ko-KR" altLang="en-US" b="1" dirty="0">
                <a:solidFill>
                  <a:srgbClr val="000000"/>
                </a:solidFill>
                <a:ea typeface="맑은 고딕" panose="020B0503020000020004" pitchFamily="50" charset="-127"/>
              </a:rPr>
              <a:t>및 자료정리</a:t>
            </a:r>
            <a:endParaRPr lang="en-US" b="1" dirty="0">
              <a:solidFill>
                <a:srgbClr val="000000"/>
              </a:solidFill>
              <a:ea typeface="맑은 고딕" panose="020B0503020000020004" pitchFamily="50" charset="-127"/>
              <a:cs typeface="Calibri Light"/>
            </a:endParaRPr>
          </a:p>
        </p:txBody>
      </p:sp>
      <p:pic>
        <p:nvPicPr>
          <p:cNvPr id="2" name="그림 6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3F1B9A49-1750-481A-A7A2-DBA6FA37C7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8427" t="-1299" r="375" b="1299"/>
          <a:stretch/>
        </p:blipFill>
        <p:spPr>
          <a:xfrm>
            <a:off x="10851292" y="5957378"/>
            <a:ext cx="1130161" cy="7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0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855</Words>
  <Application>Microsoft Office PowerPoint</Application>
  <PresentationFormat>와이드스크린</PresentationFormat>
  <Paragraphs>257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Malgun Gothic</vt:lpstr>
      <vt:lpstr>Malgun Gothic</vt:lpstr>
      <vt:lpstr>함초롬바탕</vt:lpstr>
      <vt:lpstr>Arial</vt:lpstr>
      <vt:lpstr>Calibri</vt:lpstr>
      <vt:lpstr>Calibri Light</vt:lpstr>
      <vt:lpstr>Wingdings</vt:lpstr>
      <vt:lpstr>Office Theme</vt:lpstr>
      <vt:lpstr>아루샤 지역 자재상 위치 정보 공유 플랫폼 개발을 위한 기초 조사 및 매뉴얼 개발</vt:lpstr>
      <vt:lpstr>차례</vt:lpstr>
      <vt:lpstr>1. 배경 및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조사방법 및 자료정리</vt:lpstr>
      <vt:lpstr>조사 품목 선정</vt:lpstr>
      <vt:lpstr>조사 구역 선정</vt:lpstr>
      <vt:lpstr>조사자 역할 분담</vt:lpstr>
      <vt:lpstr>조사지 작성</vt:lpstr>
      <vt:lpstr>경로 체크</vt:lpstr>
      <vt:lpstr>데이터 정리 방법</vt:lpstr>
      <vt:lpstr>데이터 정리 방법</vt:lpstr>
      <vt:lpstr>데이터 정리 방법</vt:lpstr>
      <vt:lpstr>3. 조사결과</vt:lpstr>
      <vt:lpstr>PowerPoint 프레젠테이션</vt:lpstr>
      <vt:lpstr>PowerPoint 프레젠테이션</vt:lpstr>
      <vt:lpstr>가게 조사 시 필요시간 계산</vt:lpstr>
      <vt:lpstr>4. 향후계획</vt:lpstr>
      <vt:lpstr> </vt:lpstr>
      <vt:lpstr>애플리케이션 설계 방향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RESEARCH  PROJECT</dc:title>
  <dc:creator>admin</dc:creator>
  <cp:lastModifiedBy>jyh11537@outlook.com</cp:lastModifiedBy>
  <cp:revision>99</cp:revision>
  <dcterms:created xsi:type="dcterms:W3CDTF">2019-09-10T00:56:39Z</dcterms:created>
  <dcterms:modified xsi:type="dcterms:W3CDTF">2019-11-15T03:09:44Z</dcterms:modified>
</cp:coreProperties>
</file>